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57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61.xml"/>
  <Override ContentType="application/vnd.openxmlformats-officedocument.presentationml.slideLayout+xml" PartName="/ppt/slideLayouts/slideLayout62.xml"/>
  <Override ContentType="application/vnd.openxmlformats-officedocument.presentationml.slideLayout+xml" PartName="/ppt/slideLayouts/slideLayout63.xml"/>
  <Override ContentType="application/vnd.openxmlformats-officedocument.presentationml.slideLayout+xml" PartName="/ppt/slideLayouts/slideLayout64.xml"/>
  <Override ContentType="application/vnd.openxmlformats-officedocument.presentationml.slideLayout+xml" PartName="/ppt/slideLayouts/slideLayout65.xml"/>
  <Override ContentType="application/vnd.openxmlformats-officedocument.presentationml.slideLayout+xml" PartName="/ppt/slideLayouts/slideLayout66.xml"/>
  <Override ContentType="application/vnd.openxmlformats-officedocument.presentationml.slideLayout+xml" PartName="/ppt/slideLayouts/slideLayout67.xml"/>
  <Override ContentType="application/vnd.openxmlformats-officedocument.presentationml.slideLayout+xml" PartName="/ppt/slideLayouts/slideLayout68.xml"/>
  <Override ContentType="application/vnd.openxmlformats-officedocument.presentationml.slideLayout+xml" PartName="/ppt/slideLayouts/slideLayout6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70.xml"/>
  <Override ContentType="application/vnd.openxmlformats-officedocument.presentationml.slideLayout+xml" PartName="/ppt/slideLayouts/slideLayout71.xml"/>
  <Override ContentType="application/vnd.openxmlformats-officedocument.presentationml.slideLayout+xml" PartName="/ppt/slideLayouts/slideLayout72.xml"/>
  <Override ContentType="application/vnd.openxmlformats-officedocument.presentationml.slideLayout+xml" PartName="/ppt/slideLayouts/slideLayout73.xml"/>
  <Override ContentType="application/vnd.openxmlformats-officedocument.presentationml.slideLayout+xml" PartName="/ppt/slideLayouts/slideLayout74.xml"/>
  <Override ContentType="application/vnd.openxmlformats-officedocument.presentationml.slideLayout+xml" PartName="/ppt/slideLayouts/slideLayout75.xml"/>
  <Override ContentType="application/vnd.openxmlformats-officedocument.presentationml.slideLayout+xml" PartName="/ppt/slideLayouts/slideLayout76.xml"/>
  <Override ContentType="application/vnd.openxmlformats-officedocument.presentationml.slideLayout+xml" PartName="/ppt/slideLayouts/slideLayout77.xml"/>
  <Override ContentType="application/vnd.openxmlformats-officedocument.presentationml.slideLayout+xml" PartName="/ppt/slideLayouts/slideLayout78.xml"/>
  <Override ContentType="application/vnd.openxmlformats-officedocument.presentationml.slideLayout+xml" PartName="/ppt/slideLayouts/slideLayout79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80.xml"/>
  <Override ContentType="application/vnd.openxmlformats-officedocument.presentationml.slideLayout+xml" PartName="/ppt/slideLayouts/slideLayout81.xml"/>
  <Override ContentType="application/vnd.openxmlformats-officedocument.presentationml.slideLayout+xml" PartName="/ppt/slideLayouts/slideLayout82.xml"/>
  <Override ContentType="application/vnd.openxmlformats-officedocument.presentationml.slideLayout+xml" PartName="/ppt/slideLayouts/slideLayout83.xml"/>
  <Override ContentType="application/vnd.openxmlformats-officedocument.presentationml.slideLayout+xml" PartName="/ppt/slideLayouts/slideLayout84.xml"/>
  <Override ContentType="application/vnd.openxmlformats-officedocument.presentationml.slideLayout+xml" PartName="/ppt/slideLayouts/slideLayout85.xml"/>
  <Override ContentType="application/vnd.openxmlformats-officedocument.presentationml.slideLayout+xml" PartName="/ppt/slideLayouts/slideLayout86.xml"/>
  <Override ContentType="application/vnd.openxmlformats-officedocument.presentationml.slideLayout+xml" PartName="/ppt/slideLayouts/slideLayout87.xml"/>
  <Override ContentType="application/vnd.openxmlformats-officedocument.presentationml.slideLayout+xml" PartName="/ppt/slideLayouts/slideLayout88.xml"/>
  <Override ContentType="application/vnd.openxmlformats-officedocument.presentationml.slideLayout+xml" PartName="/ppt/slideLayouts/slideLayout89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90.xml"/>
  <Override ContentType="application/vnd.openxmlformats-officedocument.presentationml.slideLayout+xml" PartName="/ppt/slideLayouts/slideLayout91.xml"/>
  <Override ContentType="application/vnd.openxmlformats-officedocument.presentationml.slideLayout+xml" PartName="/ppt/slideLayouts/slideLayout9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presentationml.viewProps+xml" PartName="/ppt/viewProps.xml"/>
</Types>
</file>

<file path=_rels/.rels><?xml version="1.0" encoding="UTF-8" ?><Relationships xmlns="http://schemas.openxmlformats.org/package/2006/relationships"><Relationship Target="ppt/presentation.xml" Type="http://schemas.openxmlformats.org/officeDocument/2006/relationships/officeDocument" Id="rId1"></Relationship><Relationship Target="docProps/core.xml" Type="http://schemas.openxmlformats.org/package/2006/relationships/metadata/core-properties" Id="rId2"></Relationship><Relationship Target="docProps/app.xml" Type="http://schemas.openxmlformats.org/officeDocument/2006/relationships/extended-properties" Id="rId3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95" r:id="rId5"/>
    <p:sldMasterId id="2147483723" r:id="rId6"/>
    <p:sldMasterId id="2147483799" r:id="rId7"/>
  </p:sldMasterIdLst>
  <p:notesMasterIdLst>
    <p:notesMasterId r:id="rId11"/>
  </p:notesMasterIdLst>
  <p:sldIdLst>
    <p:sldId id="258" r:id="rId8"/>
    <p:sldId id="257" r:id="rId9"/>
    <p:sldId id="259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7328" autoAdjust="0"/>
  </p:normalViewPr>
  <p:slideViewPr>
    <p:cSldViewPr snapToGrid="0" showGuides="1">
      <p:cViewPr varScale="1">
        <p:scale>
          <a:sx n="78" d="100"/>
          <a:sy n="78" d="100"/>
        </p:scale>
        <p:origin x="21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?><Relationships xmlns="http://schemas.openxmlformats.org/package/2006/relationships"><Relationship Target="slides/slide1.xml" Type="http://schemas.openxmlformats.org/officeDocument/2006/relationships/slide" Id="rId8"></Relationship><Relationship Target="viewProps.xml" Type="http://schemas.openxmlformats.org/officeDocument/2006/relationships/viewProps" Id="rId13"></Relationship><Relationship Target="slideMasters/slideMaster4.xml" Type="http://schemas.openxmlformats.org/officeDocument/2006/relationships/slideMaster" Id="rId7"></Relationship><Relationship Target="presProps.xml" Type="http://schemas.openxmlformats.org/officeDocument/2006/relationships/presProps" Id="rId12"></Relationship><Relationship Target="slideMasters/slideMaster3.xml" Type="http://schemas.openxmlformats.org/officeDocument/2006/relationships/slideMaster" Id="rId6"></Relationship><Relationship Target="notesMasters/notesMaster1.xml" Type="http://schemas.openxmlformats.org/officeDocument/2006/relationships/notesMaster" Id="rId11"></Relationship><Relationship Target="slideMasters/slideMaster2.xml" Type="http://schemas.openxmlformats.org/officeDocument/2006/relationships/slideMaster" Id="rId5"></Relationship><Relationship Target="tableStyles.xml" Type="http://schemas.openxmlformats.org/officeDocument/2006/relationships/tableStyles" Id="rId15"></Relationship><Relationship Target="slides/slide3.xml" Type="http://schemas.openxmlformats.org/officeDocument/2006/relationships/slide" Id="rId10"></Relationship><Relationship Target="slideMasters/slideMaster1.xml" Type="http://schemas.openxmlformats.org/officeDocument/2006/relationships/slideMaster" Id="rId4"></Relationship><Relationship Target="slides/slide2.xml" Type="http://schemas.openxmlformats.org/officeDocument/2006/relationships/slide" Id="rId9"></Relationship><Relationship Target="theme/theme1.xml" Type="http://schemas.openxmlformats.org/officeDocument/2006/relationships/theme" Id="rId14"></Relationship></Relationships>
</file>

<file path=ppt/notesMasters/_rels/notesMaster1.xml.rels><?xml version="1.0" encoding="UTF-8" ?><Relationships xmlns="http://schemas.openxmlformats.org/package/2006/relationships"><Relationship Target="../theme/theme5.xml" Type="http://schemas.openxmlformats.org/officeDocument/2006/relationships/theme" Id="rId1"></Relationship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80ABF-F87B-4491-9FFE-FDE802270380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620959-6871-44B3-84F9-AB077EBD2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409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media/image2.jpe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10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11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12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13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14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15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16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17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18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19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2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media/image2.jpe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20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21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22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23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24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25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26.xml.rels><?xml version="1.0" encoding="UTF-8" ?><Relationships xmlns="http://schemas.openxmlformats.org/package/2006/relationships"><Relationship Target="../media/image2.jpeg" Type="http://schemas.openxmlformats.org/officeDocument/2006/relationships/image" Id="rId3"></Relationship><Relationship Target="../media/image3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27.xml.rels><?xml version="1.0" encoding="UTF-8" ?><Relationships xmlns="http://schemas.openxmlformats.org/package/2006/relationships"><Relationship Target="../media/image2.jpeg" Type="http://schemas.openxmlformats.org/officeDocument/2006/relationships/image" Id="rId3"></Relationship><Relationship Target="../media/image3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28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media/image2.jpeg" Type="http://schemas.openxmlformats.org/officeDocument/2006/relationships/image" Id="rId2"></Relationship><Relationship Target="../slideMasters/slideMaster2.xml" Type="http://schemas.openxmlformats.org/officeDocument/2006/relationships/slideMaster" Id="rId1"></Relationship></Relationships>
</file>

<file path=ppt/slideLayouts/_rels/slideLayout29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media/image2.jpeg" Type="http://schemas.openxmlformats.org/officeDocument/2006/relationships/image" Id="rId2"></Relationship><Relationship Target="../slideMasters/slideMaster2.xml" Type="http://schemas.openxmlformats.org/officeDocument/2006/relationships/slideMaster" Id="rId1"></Relationship></Relationships>
</file>

<file path=ppt/slideLayouts/_rels/slideLayout3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media/image2.jpe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30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media/image2.jpeg" Type="http://schemas.openxmlformats.org/officeDocument/2006/relationships/image" Id="rId2"></Relationship><Relationship Target="../slideMasters/slideMaster2.xml" Type="http://schemas.openxmlformats.org/officeDocument/2006/relationships/slideMaster" Id="rId1"></Relationship></Relationships>
</file>

<file path=ppt/slideLayouts/_rels/slideLayout31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media/image2.jpeg" Type="http://schemas.openxmlformats.org/officeDocument/2006/relationships/image" Id="rId2"></Relationship><Relationship Target="../slideMasters/slideMaster2.xml" Type="http://schemas.openxmlformats.org/officeDocument/2006/relationships/slideMaster" Id="rId1"></Relationship></Relationships>
</file>

<file path=ppt/slideLayouts/_rels/slideLayout32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media/image2.jpeg" Type="http://schemas.openxmlformats.org/officeDocument/2006/relationships/image" Id="rId2"></Relationship><Relationship Target="../slideMasters/slideMaster2.xml" Type="http://schemas.openxmlformats.org/officeDocument/2006/relationships/slideMaster" Id="rId1"></Relationship></Relationships>
</file>

<file path=ppt/slideLayouts/_rels/slideLayout33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media/image2.jpeg" Type="http://schemas.openxmlformats.org/officeDocument/2006/relationships/image" Id="rId2"></Relationship><Relationship Target="../slideMasters/slideMaster2.xml" Type="http://schemas.openxmlformats.org/officeDocument/2006/relationships/slideMaster" Id="rId1"></Relationship></Relationships>
</file>

<file path=ppt/slideLayouts/_rels/slideLayout34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media/image2.jpeg" Type="http://schemas.openxmlformats.org/officeDocument/2006/relationships/image" Id="rId2"></Relationship><Relationship Target="../slideMasters/slideMaster2.xml" Type="http://schemas.openxmlformats.org/officeDocument/2006/relationships/slideMaster" Id="rId1"></Relationship></Relationships>
</file>

<file path=ppt/slideLayouts/_rels/slideLayout35.xml.rels><?xml version="1.0" encoding="UTF-8" ?><Relationships xmlns="http://schemas.openxmlformats.org/package/2006/relationships"><Relationship Target="../slideMasters/slideMaster2.xml" Type="http://schemas.openxmlformats.org/officeDocument/2006/relationships/slideMaster" Id="rId1"></Relationship></Relationships>
</file>

<file path=ppt/slideLayouts/_rels/slideLayout36.xml.rels><?xml version="1.0" encoding="UTF-8" ?><Relationships xmlns="http://schemas.openxmlformats.org/package/2006/relationships"><Relationship Target="../slideMasters/slideMaster2.xml" Type="http://schemas.openxmlformats.org/officeDocument/2006/relationships/slideMaster" Id="rId1"></Relationship></Relationships>
</file>

<file path=ppt/slideLayouts/_rels/slideLayout37.xml.rels><?xml version="1.0" encoding="UTF-8" ?><Relationships xmlns="http://schemas.openxmlformats.org/package/2006/relationships"><Relationship Target="../slideMasters/slideMaster2.xml" Type="http://schemas.openxmlformats.org/officeDocument/2006/relationships/slideMaster" Id="rId1"></Relationship></Relationships>
</file>

<file path=ppt/slideLayouts/_rels/slideLayout38.xml.rels><?xml version="1.0" encoding="UTF-8" ?><Relationships xmlns="http://schemas.openxmlformats.org/package/2006/relationships"><Relationship Target="../slideMasters/slideMaster2.xml" Type="http://schemas.openxmlformats.org/officeDocument/2006/relationships/slideMaster" Id="rId1"></Relationship></Relationships>
</file>

<file path=ppt/slideLayouts/_rels/slideLayout39.xml.rels><?xml version="1.0" encoding="UTF-8" ?><Relationships xmlns="http://schemas.openxmlformats.org/package/2006/relationships"><Relationship Target="../slideMasters/slideMaster2.xml" Type="http://schemas.openxmlformats.org/officeDocument/2006/relationships/slideMaster" Id="rId1"></Relationship></Relationships>
</file>

<file path=ppt/slideLayouts/_rels/slideLayout4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media/image2.jpe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40.xml.rels><?xml version="1.0" encoding="UTF-8" ?><Relationships xmlns="http://schemas.openxmlformats.org/package/2006/relationships"><Relationship Target="../slideMasters/slideMaster2.xml" Type="http://schemas.openxmlformats.org/officeDocument/2006/relationships/slideMaster" Id="rId1"></Relationship></Relationships>
</file>

<file path=ppt/slideLayouts/_rels/slideLayout41.xml.rels><?xml version="1.0" encoding="UTF-8" ?><Relationships xmlns="http://schemas.openxmlformats.org/package/2006/relationships"><Relationship Target="../slideMasters/slideMaster2.xml" Type="http://schemas.openxmlformats.org/officeDocument/2006/relationships/slideMaster" Id="rId1"></Relationship></Relationships>
</file>

<file path=ppt/slideLayouts/_rels/slideLayout42.xml.rels><?xml version="1.0" encoding="UTF-8" ?><Relationships xmlns="http://schemas.openxmlformats.org/package/2006/relationships"><Relationship Target="../slideMasters/slideMaster2.xml" Type="http://schemas.openxmlformats.org/officeDocument/2006/relationships/slideMaster" Id="rId1"></Relationship></Relationships>
</file>

<file path=ppt/slideLayouts/_rels/slideLayout43.xml.rels><?xml version="1.0" encoding="UTF-8" ?><Relationships xmlns="http://schemas.openxmlformats.org/package/2006/relationships"><Relationship Target="../slideMasters/slideMaster2.xml" Type="http://schemas.openxmlformats.org/officeDocument/2006/relationships/slideMaster" Id="rId1"></Relationship></Relationships>
</file>

<file path=ppt/slideLayouts/_rels/slideLayout44.xml.rels><?xml version="1.0" encoding="UTF-8" ?><Relationships xmlns="http://schemas.openxmlformats.org/package/2006/relationships"><Relationship Target="../slideMasters/slideMaster2.xml" Type="http://schemas.openxmlformats.org/officeDocument/2006/relationships/slideMaster" Id="rId1"></Relationship></Relationships>
</file>

<file path=ppt/slideLayouts/_rels/slideLayout45.xml.rels><?xml version="1.0" encoding="UTF-8" ?><Relationships xmlns="http://schemas.openxmlformats.org/package/2006/relationships"><Relationship Target="../slideMasters/slideMaster2.xml" Type="http://schemas.openxmlformats.org/officeDocument/2006/relationships/slideMaster" Id="rId1"></Relationship></Relationships>
</file>

<file path=ppt/slideLayouts/_rels/slideLayout46.xml.rels><?xml version="1.0" encoding="UTF-8" ?><Relationships xmlns="http://schemas.openxmlformats.org/package/2006/relationships"><Relationship Target="../slideMasters/slideMaster2.xml" Type="http://schemas.openxmlformats.org/officeDocument/2006/relationships/slideMaster" Id="rId1"></Relationship></Relationships>
</file>

<file path=ppt/slideLayouts/_rels/slideLayout47.xml.rels><?xml version="1.0" encoding="UTF-8" ?><Relationships xmlns="http://schemas.openxmlformats.org/package/2006/relationships"><Relationship Target="../slideMasters/slideMaster2.xml" Type="http://schemas.openxmlformats.org/officeDocument/2006/relationships/slideMaster" Id="rId1"></Relationship></Relationships>
</file>

<file path=ppt/slideLayouts/_rels/slideLayout48.xml.rels><?xml version="1.0" encoding="UTF-8" ?><Relationships xmlns="http://schemas.openxmlformats.org/package/2006/relationships"><Relationship Target="../slideMasters/slideMaster2.xml" Type="http://schemas.openxmlformats.org/officeDocument/2006/relationships/slideMaster" Id="rId1"></Relationship></Relationships>
</file>

<file path=ppt/slideLayouts/_rels/slideLayout49.xml.rels><?xml version="1.0" encoding="UTF-8" ?><Relationships xmlns="http://schemas.openxmlformats.org/package/2006/relationships"><Relationship Target="../slideMasters/slideMaster2.xml" Type="http://schemas.openxmlformats.org/officeDocument/2006/relationships/slideMaster" Id="rId1"></Relationship></Relationships>
</file>

<file path=ppt/slideLayouts/_rels/slideLayout5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media/image2.jpe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50.xml.rels><?xml version="1.0" encoding="UTF-8" ?><Relationships xmlns="http://schemas.openxmlformats.org/package/2006/relationships"><Relationship Target="../slideMasters/slideMaster2.xml" Type="http://schemas.openxmlformats.org/officeDocument/2006/relationships/slideMaster" Id="rId1"></Relationship></Relationships>
</file>

<file path=ppt/slideLayouts/_rels/slideLayout51.xml.rels><?xml version="1.0" encoding="UTF-8" ?><Relationships xmlns="http://schemas.openxmlformats.org/package/2006/relationships"><Relationship Target="../slideMasters/slideMaster2.xml" Type="http://schemas.openxmlformats.org/officeDocument/2006/relationships/slideMaster" Id="rId1"></Relationship></Relationships>
</file>

<file path=ppt/slideLayouts/_rels/slideLayout52.xml.rels><?xml version="1.0" encoding="UTF-8" ?><Relationships xmlns="http://schemas.openxmlformats.org/package/2006/relationships"><Relationship Target="../slideMasters/slideMaster2.xml" Type="http://schemas.openxmlformats.org/officeDocument/2006/relationships/slideMaster" Id="rId1"></Relationship></Relationships>
</file>

<file path=ppt/slideLayouts/_rels/slideLayout53.xml.rels><?xml version="1.0" encoding="UTF-8" ?><Relationships xmlns="http://schemas.openxmlformats.org/package/2006/relationships"><Relationship Target="../media/image2.jpeg" Type="http://schemas.openxmlformats.org/officeDocument/2006/relationships/image" Id="rId3"></Relationship><Relationship Target="../media/image3.png" Type="http://schemas.openxmlformats.org/officeDocument/2006/relationships/image" Id="rId2"></Relationship><Relationship Target="../slideMasters/slideMaster2.xml" Type="http://schemas.openxmlformats.org/officeDocument/2006/relationships/slideMaster" Id="rId1"></Relationship></Relationships>
</file>

<file path=ppt/slideLayouts/_rels/slideLayout54.xml.rels><?xml version="1.0" encoding="UTF-8" ?><Relationships xmlns="http://schemas.openxmlformats.org/package/2006/relationships"><Relationship Target="../media/image2.jpeg" Type="http://schemas.openxmlformats.org/officeDocument/2006/relationships/image" Id="rId3"></Relationship><Relationship Target="../media/image3.png" Type="http://schemas.openxmlformats.org/officeDocument/2006/relationships/image" Id="rId2"></Relationship><Relationship Target="../slideMasters/slideMaster2.xml" Type="http://schemas.openxmlformats.org/officeDocument/2006/relationships/slideMaster" Id="rId1"></Relationship></Relationships>
</file>

<file path=ppt/slideLayouts/_rels/slideLayout55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media/image2.jpeg" Type="http://schemas.openxmlformats.org/officeDocument/2006/relationships/image" Id="rId2"></Relationship><Relationship Target="../slideMasters/slideMaster3.xml" Type="http://schemas.openxmlformats.org/officeDocument/2006/relationships/slideMaster" Id="rId1"></Relationship></Relationships>
</file>

<file path=ppt/slideLayouts/_rels/slideLayout56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media/image2.jpeg" Type="http://schemas.openxmlformats.org/officeDocument/2006/relationships/image" Id="rId2"></Relationship><Relationship Target="../slideMasters/slideMaster3.xml" Type="http://schemas.openxmlformats.org/officeDocument/2006/relationships/slideMaster" Id="rId1"></Relationship></Relationships>
</file>

<file path=ppt/slideLayouts/_rels/slideLayout57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media/image2.jpeg" Type="http://schemas.openxmlformats.org/officeDocument/2006/relationships/image" Id="rId2"></Relationship><Relationship Target="../slideMasters/slideMaster3.xml" Type="http://schemas.openxmlformats.org/officeDocument/2006/relationships/slideMaster" Id="rId1"></Relationship></Relationships>
</file>

<file path=ppt/slideLayouts/_rels/slideLayout58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media/image2.jpeg" Type="http://schemas.openxmlformats.org/officeDocument/2006/relationships/image" Id="rId2"></Relationship><Relationship Target="../slideMasters/slideMaster3.xml" Type="http://schemas.openxmlformats.org/officeDocument/2006/relationships/slideMaster" Id="rId1"></Relationship></Relationships>
</file>

<file path=ppt/slideLayouts/_rels/slideLayout59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media/image2.jpeg" Type="http://schemas.openxmlformats.org/officeDocument/2006/relationships/image" Id="rId2"></Relationship><Relationship Target="../slideMasters/slideMaster3.xml" Type="http://schemas.openxmlformats.org/officeDocument/2006/relationships/slideMaster" Id="rId1"></Relationship></Relationships>
</file>

<file path=ppt/slideLayouts/_rels/slideLayout6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media/image2.jpe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60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media/image2.jpeg" Type="http://schemas.openxmlformats.org/officeDocument/2006/relationships/image" Id="rId2"></Relationship><Relationship Target="../slideMasters/slideMaster3.xml" Type="http://schemas.openxmlformats.org/officeDocument/2006/relationships/slideMaster" Id="rId1"></Relationship></Relationships>
</file>

<file path=ppt/slideLayouts/_rels/slideLayout61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media/image2.jpeg" Type="http://schemas.openxmlformats.org/officeDocument/2006/relationships/image" Id="rId2"></Relationship><Relationship Target="../slideMasters/slideMaster3.xml" Type="http://schemas.openxmlformats.org/officeDocument/2006/relationships/slideMaster" Id="rId1"></Relationship></Relationships>
</file>

<file path=ppt/slideLayouts/_rels/slideLayout62.xml.rels><?xml version="1.0" encoding="UTF-8" ?><Relationships xmlns="http://schemas.openxmlformats.org/package/2006/relationships"><Relationship Target="../slideMasters/slideMaster3.xml" Type="http://schemas.openxmlformats.org/officeDocument/2006/relationships/slideMaster" Id="rId1"></Relationship></Relationships>
</file>

<file path=ppt/slideLayouts/_rels/slideLayout63.xml.rels><?xml version="1.0" encoding="UTF-8" ?><Relationships xmlns="http://schemas.openxmlformats.org/package/2006/relationships"><Relationship Target="../slideMasters/slideMaster3.xml" Type="http://schemas.openxmlformats.org/officeDocument/2006/relationships/slideMaster" Id="rId1"></Relationship></Relationships>
</file>

<file path=ppt/slideLayouts/_rels/slideLayout64.xml.rels><?xml version="1.0" encoding="UTF-8" ?><Relationships xmlns="http://schemas.openxmlformats.org/package/2006/relationships"><Relationship Target="../slideMasters/slideMaster3.xml" Type="http://schemas.openxmlformats.org/officeDocument/2006/relationships/slideMaster" Id="rId1"></Relationship></Relationships>
</file>

<file path=ppt/slideLayouts/_rels/slideLayout65.xml.rels><?xml version="1.0" encoding="UTF-8" ?><Relationships xmlns="http://schemas.openxmlformats.org/package/2006/relationships"><Relationship Target="../slideMasters/slideMaster3.xml" Type="http://schemas.openxmlformats.org/officeDocument/2006/relationships/slideMaster" Id="rId1"></Relationship></Relationships>
</file>

<file path=ppt/slideLayouts/_rels/slideLayout66.xml.rels><?xml version="1.0" encoding="UTF-8" ?><Relationships xmlns="http://schemas.openxmlformats.org/package/2006/relationships"><Relationship Target="../slideMasters/slideMaster3.xml" Type="http://schemas.openxmlformats.org/officeDocument/2006/relationships/slideMaster" Id="rId1"></Relationship></Relationships>
</file>

<file path=ppt/slideLayouts/_rels/slideLayout67.xml.rels><?xml version="1.0" encoding="UTF-8" ?><Relationships xmlns="http://schemas.openxmlformats.org/package/2006/relationships"><Relationship Target="../slideMasters/slideMaster3.xml" Type="http://schemas.openxmlformats.org/officeDocument/2006/relationships/slideMaster" Id="rId1"></Relationship></Relationships>
</file>

<file path=ppt/slideLayouts/_rels/slideLayout68.xml.rels><?xml version="1.0" encoding="UTF-8" ?><Relationships xmlns="http://schemas.openxmlformats.org/package/2006/relationships"><Relationship Target="../slideMasters/slideMaster3.xml" Type="http://schemas.openxmlformats.org/officeDocument/2006/relationships/slideMaster" Id="rId1"></Relationship></Relationships>
</file>

<file path=ppt/slideLayouts/_rels/slideLayout69.xml.rels><?xml version="1.0" encoding="UTF-8" ?><Relationships xmlns="http://schemas.openxmlformats.org/package/2006/relationships"><Relationship Target="../slideMasters/slideMaster3.xml" Type="http://schemas.openxmlformats.org/officeDocument/2006/relationships/slideMaster" Id="rId1"></Relationship></Relationships>
</file>

<file path=ppt/slideLayouts/_rels/slideLayout7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media/image2.jpe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70.xml.rels><?xml version="1.0" encoding="UTF-8" ?><Relationships xmlns="http://schemas.openxmlformats.org/package/2006/relationships"><Relationship Target="../slideMasters/slideMaster3.xml" Type="http://schemas.openxmlformats.org/officeDocument/2006/relationships/slideMaster" Id="rId1"></Relationship></Relationships>
</file>

<file path=ppt/slideLayouts/_rels/slideLayout71.xml.rels><?xml version="1.0" encoding="UTF-8" ?><Relationships xmlns="http://schemas.openxmlformats.org/package/2006/relationships"><Relationship Target="../slideMasters/slideMaster3.xml" Type="http://schemas.openxmlformats.org/officeDocument/2006/relationships/slideMaster" Id="rId1"></Relationship></Relationships>
</file>

<file path=ppt/slideLayouts/_rels/slideLayout72.xml.rels><?xml version="1.0" encoding="UTF-8" ?><Relationships xmlns="http://schemas.openxmlformats.org/package/2006/relationships"><Relationship Target="../slideMasters/slideMaster3.xml" Type="http://schemas.openxmlformats.org/officeDocument/2006/relationships/slideMaster" Id="rId1"></Relationship></Relationships>
</file>

<file path=ppt/slideLayouts/_rels/slideLayout73.xml.rels><?xml version="1.0" encoding="UTF-8" ?><Relationships xmlns="http://schemas.openxmlformats.org/package/2006/relationships"><Relationship Target="../slideMasters/slideMaster3.xml" Type="http://schemas.openxmlformats.org/officeDocument/2006/relationships/slideMaster" Id="rId1"></Relationship></Relationships>
</file>

<file path=ppt/slideLayouts/_rels/slideLayout74.xml.rels><?xml version="1.0" encoding="UTF-8" ?><Relationships xmlns="http://schemas.openxmlformats.org/package/2006/relationships"><Relationship Target="../slideMasters/slideMaster3.xml" Type="http://schemas.openxmlformats.org/officeDocument/2006/relationships/slideMaster" Id="rId1"></Relationship></Relationships>
</file>

<file path=ppt/slideLayouts/_rels/slideLayout75.xml.rels><?xml version="1.0" encoding="UTF-8" ?><Relationships xmlns="http://schemas.openxmlformats.org/package/2006/relationships"><Relationship Target="../slideMasters/slideMaster3.xml" Type="http://schemas.openxmlformats.org/officeDocument/2006/relationships/slideMaster" Id="rId1"></Relationship></Relationships>
</file>

<file path=ppt/slideLayouts/_rels/slideLayout76.xml.rels><?xml version="1.0" encoding="UTF-8" ?><Relationships xmlns="http://schemas.openxmlformats.org/package/2006/relationships"><Relationship Target="../slideMasters/slideMaster3.xml" Type="http://schemas.openxmlformats.org/officeDocument/2006/relationships/slideMaster" Id="rId1"></Relationship></Relationships>
</file>

<file path=ppt/slideLayouts/_rels/slideLayout77.xml.rels><?xml version="1.0" encoding="UTF-8" ?><Relationships xmlns="http://schemas.openxmlformats.org/package/2006/relationships"><Relationship Target="../slideMasters/slideMaster3.xml" Type="http://schemas.openxmlformats.org/officeDocument/2006/relationships/slideMaster" Id="rId1"></Relationship></Relationships>
</file>

<file path=ppt/slideLayouts/_rels/slideLayout78.xml.rels><?xml version="1.0" encoding="UTF-8" ?><Relationships xmlns="http://schemas.openxmlformats.org/package/2006/relationships"><Relationship Target="../slideMasters/slideMaster3.xml" Type="http://schemas.openxmlformats.org/officeDocument/2006/relationships/slideMaster" Id="rId1"></Relationship></Relationships>
</file>

<file path=ppt/slideLayouts/_rels/slideLayout79.xml.rels><?xml version="1.0" encoding="UTF-8" ?><Relationships xmlns="http://schemas.openxmlformats.org/package/2006/relationships"><Relationship Target="../slideMasters/slideMaster3.xml" Type="http://schemas.openxmlformats.org/officeDocument/2006/relationships/slideMaster" Id="rId1"></Relationship></Relationships>
</file>

<file path=ppt/slideLayouts/_rels/slideLayout8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80.xml.rels><?xml version="1.0" encoding="UTF-8" ?><Relationships xmlns="http://schemas.openxmlformats.org/package/2006/relationships"><Relationship Target="../media/image2.jpeg" Type="http://schemas.openxmlformats.org/officeDocument/2006/relationships/image" Id="rId3"></Relationship><Relationship Target="../media/image3.png" Type="http://schemas.openxmlformats.org/officeDocument/2006/relationships/image" Id="rId2"></Relationship><Relationship Target="../slideMasters/slideMaster3.xml" Type="http://schemas.openxmlformats.org/officeDocument/2006/relationships/slideMaster" Id="rId1"></Relationship></Relationships>
</file>

<file path=ppt/slideLayouts/_rels/slideLayout81.xml.rels><?xml version="1.0" encoding="UTF-8" ?><Relationships xmlns="http://schemas.openxmlformats.org/package/2006/relationships"><Relationship Target="../media/image2.jpeg" Type="http://schemas.openxmlformats.org/officeDocument/2006/relationships/image" Id="rId3"></Relationship><Relationship Target="../media/image3.png" Type="http://schemas.openxmlformats.org/officeDocument/2006/relationships/image" Id="rId2"></Relationship><Relationship Target="../slideMasters/slideMaster3.xml" Type="http://schemas.openxmlformats.org/officeDocument/2006/relationships/slideMaster" Id="rId1"></Relationship></Relationships>
</file>

<file path=ppt/slideLayouts/_rels/slideLayout82.xml.rels><?xml version="1.0" encoding="UTF-8" ?><Relationships xmlns="http://schemas.openxmlformats.org/package/2006/relationships"><Relationship Target="../slideMasters/slideMaster4.xml" Type="http://schemas.openxmlformats.org/officeDocument/2006/relationships/slideMaster" Id="rId1"></Relationship></Relationships>
</file>

<file path=ppt/slideLayouts/_rels/slideLayout83.xml.rels><?xml version="1.0" encoding="UTF-8" ?><Relationships xmlns="http://schemas.openxmlformats.org/package/2006/relationships"><Relationship Target="../slideMasters/slideMaster4.xml" Type="http://schemas.openxmlformats.org/officeDocument/2006/relationships/slideMaster" Id="rId1"></Relationship></Relationships>
</file>

<file path=ppt/slideLayouts/_rels/slideLayout84.xml.rels><?xml version="1.0" encoding="UTF-8" ?><Relationships xmlns="http://schemas.openxmlformats.org/package/2006/relationships"><Relationship Target="../slideMasters/slideMaster4.xml" Type="http://schemas.openxmlformats.org/officeDocument/2006/relationships/slideMaster" Id="rId1"></Relationship></Relationships>
</file>

<file path=ppt/slideLayouts/_rels/slideLayout85.xml.rels><?xml version="1.0" encoding="UTF-8" ?><Relationships xmlns="http://schemas.openxmlformats.org/package/2006/relationships"><Relationship Target="../slideMasters/slideMaster4.xml" Type="http://schemas.openxmlformats.org/officeDocument/2006/relationships/slideMaster" Id="rId1"></Relationship></Relationships>
</file>

<file path=ppt/slideLayouts/_rels/slideLayout86.xml.rels><?xml version="1.0" encoding="UTF-8" ?><Relationships xmlns="http://schemas.openxmlformats.org/package/2006/relationships"><Relationship Target="../slideMasters/slideMaster4.xml" Type="http://schemas.openxmlformats.org/officeDocument/2006/relationships/slideMaster" Id="rId1"></Relationship></Relationships>
</file>

<file path=ppt/slideLayouts/_rels/slideLayout87.xml.rels><?xml version="1.0" encoding="UTF-8" ?><Relationships xmlns="http://schemas.openxmlformats.org/package/2006/relationships"><Relationship Target="../slideMasters/slideMaster4.xml" Type="http://schemas.openxmlformats.org/officeDocument/2006/relationships/slideMaster" Id="rId1"></Relationship></Relationships>
</file>

<file path=ppt/slideLayouts/_rels/slideLayout88.xml.rels><?xml version="1.0" encoding="UTF-8" ?><Relationships xmlns="http://schemas.openxmlformats.org/package/2006/relationships"><Relationship Target="../slideMasters/slideMaster4.xml" Type="http://schemas.openxmlformats.org/officeDocument/2006/relationships/slideMaster" Id="rId1"></Relationship></Relationships>
</file>

<file path=ppt/slideLayouts/_rels/slideLayout89.xml.rels><?xml version="1.0" encoding="UTF-8" ?><Relationships xmlns="http://schemas.openxmlformats.org/package/2006/relationships"><Relationship Target="../slideMasters/slideMaster4.xml" Type="http://schemas.openxmlformats.org/officeDocument/2006/relationships/slideMaster" Id="rId1"></Relationship></Relationships>
</file>

<file path=ppt/slideLayouts/_rels/slideLayout9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90.xml.rels><?xml version="1.0" encoding="UTF-8" ?><Relationships xmlns="http://schemas.openxmlformats.org/package/2006/relationships"><Relationship Target="../slideMasters/slideMaster4.xml" Type="http://schemas.openxmlformats.org/officeDocument/2006/relationships/slideMaster" Id="rId1"></Relationship></Relationships>
</file>

<file path=ppt/slideLayouts/_rels/slideLayout91.xml.rels><?xml version="1.0" encoding="UTF-8" ?><Relationships xmlns="http://schemas.openxmlformats.org/package/2006/relationships"><Relationship Target="../slideMasters/slideMaster4.xml" Type="http://schemas.openxmlformats.org/officeDocument/2006/relationships/slideMaster" Id="rId1"></Relationship></Relationships>
</file>

<file path=ppt/slideLayouts/_rels/slideLayout92.xml.rels><?xml version="1.0" encoding="UTF-8" ?><Relationships xmlns="http://schemas.openxmlformats.org/package/2006/relationships"><Relationship Target="../slideMasters/slideMaster4.xml" Type="http://schemas.openxmlformats.org/officeDocument/2006/relationships/slideMaster" Id="rId1"></Relationship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2589171-41BE-45FB-91D5-5E07EB73E56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1EC4E22-46E8-4276-943A-266278802B9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32688" y="4056220"/>
            <a:ext cx="10195560" cy="1163404"/>
          </a:xfrm>
        </p:spPr>
        <p:txBody>
          <a:bodyPr lIns="137160" tIns="45720" rIns="91440" bIns="27432" anchor="t" anchorCtr="0">
            <a:noAutofit/>
          </a:bodyPr>
          <a:lstStyle>
            <a:lvl1pPr marL="0" indent="0" algn="l">
              <a:lnSpc>
                <a:spcPct val="95000"/>
              </a:lnSpc>
              <a:buNone/>
              <a:defRPr sz="3200" cap="all" spc="-40" baseline="0">
                <a:solidFill>
                  <a:srgbClr val="97989A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932688" y="5963555"/>
            <a:ext cx="2907792" cy="435825"/>
          </a:xfrm>
        </p:spPr>
        <p:txBody>
          <a:bodyPr wrap="square" lIns="137160">
            <a:noAutofit/>
          </a:bodyPr>
          <a:lstStyle>
            <a:lvl1pPr marL="0" indent="0">
              <a:buFontTx/>
              <a:buNone/>
              <a:defRPr sz="2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32688" y="775850"/>
            <a:ext cx="10195560" cy="3378797"/>
          </a:xfrm>
        </p:spPr>
        <p:txBody>
          <a:bodyPr tIns="274320" bIns="0" anchor="b">
            <a:noAutofit/>
          </a:bodyPr>
          <a:lstStyle>
            <a:lvl1pPr algn="l">
              <a:lnSpc>
                <a:spcPct val="70000"/>
              </a:lnSpc>
              <a:defRPr sz="8800" b="0" cap="all" spc="-6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675434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Content with Over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667512"/>
            <a:ext cx="11082528" cy="5852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5756419-78EC-4066-AE68-2FDD5D8A81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920" y="388059"/>
            <a:ext cx="11082528" cy="404897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900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err="1"/>
              <a:t>OverlINE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93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&amp; Content Smal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2390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&amp; Content Extra Space Befo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3671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118872"/>
            <a:ext cx="11082528" cy="14173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654734"/>
            <a:ext cx="5358384" cy="48280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7064" y="1654734"/>
            <a:ext cx="5358384" cy="48280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3770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118872"/>
            <a:ext cx="11082528" cy="1417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670304"/>
            <a:ext cx="5358384" cy="881824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551176"/>
            <a:ext cx="5358384" cy="3941064"/>
          </a:xfrm>
        </p:spPr>
        <p:txBody>
          <a:bodyPr/>
          <a:lstStyle>
            <a:lvl1pPr>
              <a:defRPr sz="23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6208" y="1670304"/>
            <a:ext cx="5358384" cy="881824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6208" y="2551176"/>
            <a:ext cx="5358384" cy="3941064"/>
          </a:xfrm>
        </p:spPr>
        <p:txBody>
          <a:bodyPr/>
          <a:lstStyle>
            <a:lvl1pPr>
              <a:defRPr sz="23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678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55064"/>
            <a:ext cx="5866349" cy="4837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6746875" y="1655762"/>
            <a:ext cx="4838700" cy="3157975"/>
          </a:xfrm>
        </p:spPr>
        <p:txBody>
          <a:bodyPr anchor="ctr" anchorCtr="0"/>
          <a:lstStyle>
            <a:lvl1pPr marL="0" indent="0" algn="ctr">
              <a:buFontTx/>
              <a:buNone/>
              <a:defRPr/>
            </a:lvl1pPr>
          </a:lstStyle>
          <a:p>
            <a:r>
              <a:rPr lang="en-US" dirty="0"/>
              <a:t>Click to insert image</a:t>
            </a:r>
          </a:p>
        </p:txBody>
      </p:sp>
    </p:spTree>
    <p:extLst>
      <p:ext uri="{BB962C8B-B14F-4D97-AF65-F5344CB8AC3E}">
        <p14:creationId xmlns:p14="http://schemas.microsoft.com/office/powerpoint/2010/main" val="14197388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Content Below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503238" y="1780295"/>
            <a:ext cx="11082210" cy="125719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  <a:buSzTx/>
              <a:buFontTx/>
              <a:buNone/>
              <a:tabLst/>
              <a:defRPr sz="2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lang="en-US" dirty="0"/>
              <a:t>Click to edit main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118872"/>
            <a:ext cx="11082528" cy="14173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3205654"/>
            <a:ext cx="5358384" cy="3277111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7064" y="3205654"/>
            <a:ext cx="5358384" cy="3277111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0709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438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ragraph with Table A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8C008B-7C2B-466E-B34E-D1CDB74308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352" y="1636776"/>
            <a:ext cx="11055096" cy="1258824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3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14882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lumn with Table A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568DDFA-BE1D-4F18-85F1-EDA63B6676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1691640"/>
            <a:ext cx="5294376" cy="402336"/>
          </a:xfrm>
        </p:spPr>
        <p:txBody>
          <a:bodyPr lIns="91440"/>
          <a:lstStyle>
            <a:lvl1pPr marL="0" indent="0">
              <a:buFontTx/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24207B8-82FE-44EE-8F46-FFCAA4B2DCC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2920" y="2139696"/>
            <a:ext cx="5294376" cy="3886200"/>
          </a:xfrm>
        </p:spPr>
        <p:txBody>
          <a:bodyPr/>
          <a:lstStyle>
            <a:lvl1pPr>
              <a:spcBef>
                <a:spcPts val="600"/>
              </a:spcBef>
              <a:defRPr sz="1700"/>
            </a:lvl1pPr>
            <a:lvl2pPr>
              <a:spcBef>
                <a:spcPts val="600"/>
              </a:spcBef>
              <a:defRPr sz="1700"/>
            </a:lvl2pPr>
            <a:lvl3pPr>
              <a:spcBef>
                <a:spcPts val="600"/>
              </a:spcBef>
              <a:defRPr sz="1700"/>
            </a:lvl3pPr>
            <a:lvl4pPr>
              <a:spcBef>
                <a:spcPts val="600"/>
              </a:spcBef>
              <a:defRPr sz="1700"/>
            </a:lvl4pPr>
            <a:lvl5pPr>
              <a:spcBef>
                <a:spcPts val="600"/>
              </a:spcBef>
              <a:defRPr sz="17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EC5AD0C-F211-4FFB-98A1-A67B1A939F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45352" y="1691640"/>
            <a:ext cx="5294376" cy="402336"/>
          </a:xfrm>
        </p:spPr>
        <p:txBody>
          <a:bodyPr/>
          <a:lstStyle>
            <a:lvl1pPr marL="0" indent="0">
              <a:buFontTx/>
              <a:buNone/>
              <a:defRPr sz="18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9399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Logo A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D220854-AA57-4C84-BBCA-3637D55DAF7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32688" y="3414726"/>
            <a:ext cx="10195560" cy="1024128"/>
          </a:xfrm>
        </p:spPr>
        <p:txBody>
          <a:bodyPr lIns="137160" tIns="45720" rIns="91440" bIns="27432" anchor="t" anchorCtr="0">
            <a:noAutofit/>
          </a:bodyPr>
          <a:lstStyle>
            <a:lvl1pPr marL="0" indent="0" algn="l">
              <a:lnSpc>
                <a:spcPct val="90000"/>
              </a:lnSpc>
              <a:buNone/>
              <a:defRPr sz="2800" cap="all" spc="-40" baseline="0">
                <a:solidFill>
                  <a:srgbClr val="97989A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932688" y="5963555"/>
            <a:ext cx="2907792" cy="435825"/>
          </a:xfrm>
        </p:spPr>
        <p:txBody>
          <a:bodyPr lIns="137160">
            <a:noAutofit/>
          </a:bodyPr>
          <a:lstStyle>
            <a:lvl1pPr marL="0" indent="0">
              <a:buFontTx/>
              <a:buNone/>
              <a:defRPr sz="2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32688" y="448056"/>
            <a:ext cx="10195560" cy="2980944"/>
          </a:xfrm>
        </p:spPr>
        <p:txBody>
          <a:bodyPr tIns="91440" bIns="0" anchor="b">
            <a:noAutofit/>
          </a:bodyPr>
          <a:lstStyle>
            <a:lvl1pPr algn="l">
              <a:lnSpc>
                <a:spcPct val="70000"/>
              </a:lnSpc>
              <a:defRPr sz="7100" b="0" cap="all" spc="-6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DE624D-0775-477C-89A9-A0F89981F94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60323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with Swoo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0539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300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8486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7122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&amp;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8972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9684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Background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A3F83B9-9C5A-4664-8310-3813BF3F27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03C53E4-0A44-477C-ABEB-DDCC31E6B09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8290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D14A615-565C-4A5B-A707-C7036C648EB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44" t="12242" r="4516" b="11436"/>
          <a:stretch/>
        </p:blipFill>
        <p:spPr>
          <a:xfrm>
            <a:off x="9303657" y="2640730"/>
            <a:ext cx="2487168" cy="1495905"/>
          </a:xfrm>
          <a:prstGeom prst="rect">
            <a:avLst/>
          </a:prstGeom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487A3A6-05A4-4C6B-8790-47DFF6509C8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32841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2589171-41BE-45FB-91D5-5E07EB73E56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1EC4E22-46E8-4276-943A-266278802B9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32688" y="4056220"/>
            <a:ext cx="10195560" cy="1163404"/>
          </a:xfrm>
        </p:spPr>
        <p:txBody>
          <a:bodyPr lIns="137160" tIns="45720" rIns="91440" bIns="27432" anchor="t" anchorCtr="0">
            <a:noAutofit/>
          </a:bodyPr>
          <a:lstStyle>
            <a:lvl1pPr marL="0" indent="0" algn="l">
              <a:lnSpc>
                <a:spcPct val="95000"/>
              </a:lnSpc>
              <a:buNone/>
              <a:defRPr sz="3200" cap="all" spc="-40" baseline="0">
                <a:solidFill>
                  <a:srgbClr val="97989A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932688" y="5963555"/>
            <a:ext cx="2907792" cy="435825"/>
          </a:xfrm>
        </p:spPr>
        <p:txBody>
          <a:bodyPr wrap="square" lIns="137160">
            <a:noAutofit/>
          </a:bodyPr>
          <a:lstStyle>
            <a:lvl1pPr marL="0" indent="0">
              <a:buFontTx/>
              <a:buNone/>
              <a:defRPr sz="2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32688" y="775850"/>
            <a:ext cx="10195560" cy="3378797"/>
          </a:xfrm>
        </p:spPr>
        <p:txBody>
          <a:bodyPr tIns="274320" bIns="0" anchor="b">
            <a:noAutofit/>
          </a:bodyPr>
          <a:lstStyle>
            <a:lvl1pPr algn="l">
              <a:lnSpc>
                <a:spcPct val="70000"/>
              </a:lnSpc>
              <a:defRPr sz="8800" b="0" cap="all" spc="-6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072887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Logo A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D220854-AA57-4C84-BBCA-3637D55DAF7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32688" y="3414726"/>
            <a:ext cx="10195560" cy="1024128"/>
          </a:xfrm>
        </p:spPr>
        <p:txBody>
          <a:bodyPr lIns="137160" tIns="45720" rIns="91440" bIns="27432" anchor="t" anchorCtr="0">
            <a:noAutofit/>
          </a:bodyPr>
          <a:lstStyle>
            <a:lvl1pPr marL="0" indent="0" algn="l">
              <a:lnSpc>
                <a:spcPct val="90000"/>
              </a:lnSpc>
              <a:buNone/>
              <a:defRPr sz="2800" cap="all" spc="-40" baseline="0">
                <a:solidFill>
                  <a:srgbClr val="97989A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932688" y="5963555"/>
            <a:ext cx="2907792" cy="435825"/>
          </a:xfrm>
        </p:spPr>
        <p:txBody>
          <a:bodyPr lIns="137160">
            <a:noAutofit/>
          </a:bodyPr>
          <a:lstStyle>
            <a:lvl1pPr marL="0" indent="0">
              <a:buFontTx/>
              <a:buNone/>
              <a:defRPr sz="2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32688" y="448056"/>
            <a:ext cx="10195560" cy="2980944"/>
          </a:xfrm>
        </p:spPr>
        <p:txBody>
          <a:bodyPr tIns="91440" bIns="0" anchor="b">
            <a:noAutofit/>
          </a:bodyPr>
          <a:lstStyle>
            <a:lvl1pPr algn="l">
              <a:lnSpc>
                <a:spcPct val="70000"/>
              </a:lnSpc>
              <a:defRPr sz="7100" b="0" cap="all" spc="-6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DE624D-0775-477C-89A9-A0F89981F94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588367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O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FF68ACA-54C0-4812-ADB6-5C7452B973F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2688" y="3669967"/>
            <a:ext cx="10753344" cy="1163404"/>
          </a:xfrm>
        </p:spPr>
        <p:txBody>
          <a:bodyPr lIns="137160" tIns="45720" rIns="91440" bIns="27432" anchor="t" anchorCtr="0">
            <a:noAutofit/>
          </a:bodyPr>
          <a:lstStyle>
            <a:lvl1pPr marL="0" indent="0" algn="l">
              <a:lnSpc>
                <a:spcPct val="95000"/>
              </a:lnSpc>
              <a:buNone/>
              <a:defRPr sz="3200" cap="none" spc="-40" baseline="0">
                <a:solidFill>
                  <a:srgbClr val="97989A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932688" y="5963555"/>
            <a:ext cx="2907792" cy="435825"/>
          </a:xfrm>
        </p:spPr>
        <p:txBody>
          <a:bodyPr lIns="137160">
            <a:spAutoFit/>
          </a:bodyPr>
          <a:lstStyle>
            <a:lvl1pPr marL="0" indent="0">
              <a:buFontTx/>
              <a:buNone/>
              <a:defRPr sz="2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2688" y="852304"/>
            <a:ext cx="10753344" cy="2761853"/>
          </a:xfrm>
        </p:spPr>
        <p:txBody>
          <a:bodyPr tIns="274320" bIns="0" anchor="b">
            <a:noAutofit/>
          </a:bodyPr>
          <a:lstStyle>
            <a:lvl1pPr algn="l">
              <a:lnSpc>
                <a:spcPct val="80000"/>
              </a:lnSpc>
              <a:defRPr sz="6000" b="0" cap="none" spc="-6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478829-73FA-437B-91E5-0B73798C7C6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645768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O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FF68ACA-54C0-4812-ADB6-5C7452B973F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2688" y="3669967"/>
            <a:ext cx="10753344" cy="1163404"/>
          </a:xfrm>
        </p:spPr>
        <p:txBody>
          <a:bodyPr lIns="137160" tIns="45720" rIns="91440" bIns="27432" anchor="t" anchorCtr="0">
            <a:noAutofit/>
          </a:bodyPr>
          <a:lstStyle>
            <a:lvl1pPr marL="0" indent="0" algn="l">
              <a:lnSpc>
                <a:spcPct val="95000"/>
              </a:lnSpc>
              <a:buNone/>
              <a:defRPr sz="3200" cap="none" spc="-40" baseline="0">
                <a:solidFill>
                  <a:srgbClr val="97989A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932688" y="5963555"/>
            <a:ext cx="2907792" cy="435825"/>
          </a:xfrm>
        </p:spPr>
        <p:txBody>
          <a:bodyPr lIns="137160">
            <a:spAutoFit/>
          </a:bodyPr>
          <a:lstStyle>
            <a:lvl1pPr marL="0" indent="0">
              <a:buFontTx/>
              <a:buNone/>
              <a:defRPr sz="2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2688" y="852304"/>
            <a:ext cx="10753344" cy="2761853"/>
          </a:xfrm>
        </p:spPr>
        <p:txBody>
          <a:bodyPr tIns="274320" bIns="0" anchor="b">
            <a:noAutofit/>
          </a:bodyPr>
          <a:lstStyle>
            <a:lvl1pPr algn="l">
              <a:lnSpc>
                <a:spcPct val="80000"/>
              </a:lnSpc>
              <a:defRPr sz="6000" b="0" cap="none" spc="-6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478829-73FA-437B-91E5-0B73798C7C6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486701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1FE61B1-58CF-45AE-BB1B-C2D70302B7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41295" y="1248826"/>
            <a:ext cx="10739717" cy="2907623"/>
          </a:xfrm>
        </p:spPr>
        <p:txBody>
          <a:bodyPr wrap="square" tIns="274320" anchor="b">
            <a:noAutofit/>
          </a:bodyPr>
          <a:lstStyle>
            <a:lvl1pPr>
              <a:lnSpc>
                <a:spcPct val="70000"/>
              </a:lnSpc>
              <a:defRPr sz="8000" b="0" cap="all" spc="-60" baseline="0"/>
            </a:lvl1pPr>
          </a:lstStyle>
          <a:p>
            <a:r>
              <a:rPr lang="en-US" dirty="0"/>
              <a:t>Click to edit section divider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41295" y="4060191"/>
            <a:ext cx="10740953" cy="956594"/>
          </a:xfrm>
        </p:spPr>
        <p:txBody>
          <a:bodyPr wrap="square" lIns="137160">
            <a:no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2700" b="0" cap="all" baseline="0">
                <a:solidFill>
                  <a:srgbClr val="97989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08FDD2-4D1A-4C71-A443-168AC0C6FE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206BF61-82D1-470E-8817-A2D8BA17BD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762042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Divider O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43FE3D0-DBDD-4594-B99E-74BB9E172E7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751" y="1466193"/>
            <a:ext cx="10972800" cy="1967251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 dirty="0"/>
              <a:t>Click to edit Section Divider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751" y="3429000"/>
            <a:ext cx="10972800" cy="1437468"/>
          </a:xfrm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900" b="1" baseline="0">
                <a:solidFill>
                  <a:srgbClr val="97989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A918B3-B337-4B57-B2CD-5F60E4EF1B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C5498FB-DE1A-4715-9246-40A86233ACE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11332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 Option No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42088D7-6255-44A2-A092-590EEDBE783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41295" y="1798315"/>
            <a:ext cx="10739717" cy="3156759"/>
          </a:xfrm>
        </p:spPr>
        <p:txBody>
          <a:bodyPr wrap="square" tIns="274320" anchor="ctr" anchorCtr="0">
            <a:noAutofit/>
          </a:bodyPr>
          <a:lstStyle>
            <a:lvl1pPr>
              <a:lnSpc>
                <a:spcPct val="70000"/>
              </a:lnSpc>
              <a:defRPr sz="8000" b="0" cap="all" spc="-60" baseline="0"/>
            </a:lvl1pPr>
          </a:lstStyle>
          <a:p>
            <a:r>
              <a:rPr lang="en-US" dirty="0"/>
              <a:t>Click to edit section divider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5B15C3-67DE-4573-AC95-184F2B52F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682542-6E77-4C2E-859D-BB5D0179230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235860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17689FD-C763-4C36-B0D3-E603C9D4939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471" y="1413163"/>
            <a:ext cx="8685693" cy="704919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9473" y="2236955"/>
            <a:ext cx="8686800" cy="3595809"/>
          </a:xfrm>
        </p:spPr>
        <p:txBody>
          <a:bodyPr/>
          <a:lstStyle>
            <a:lvl1pPr marL="322263" indent="-312738">
              <a:buSzPct val="112000"/>
              <a:buFont typeface="Arial" panose="020B0604020202020204" pitchFamily="34" charset="0"/>
              <a:buChar char="○"/>
              <a:defRPr sz="2700"/>
            </a:lvl1pPr>
            <a:lvl2pPr marL="682625" indent="-319088">
              <a:defRPr sz="2500"/>
            </a:lvl2pPr>
            <a:lvl3pPr marL="995363" indent="-292100">
              <a:buSzPct val="112000"/>
              <a:buFont typeface="Arial" panose="020B0604020202020204" pitchFamily="34" charset="0"/>
              <a:buChar char="○"/>
              <a:defRPr sz="2300"/>
            </a:lvl3pPr>
            <a:lvl4pPr marL="1296988" indent="-255588">
              <a:defRPr sz="2100"/>
            </a:lvl4pPr>
            <a:lvl5pPr marL="1577975" indent="-292100"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32DCC08-82F6-4028-8E25-EC087310E0C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83680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9060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Content with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26968"/>
            <a:ext cx="11082528" cy="6018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048C4F-E7C9-47DA-8CFC-A2ED8BB4F8F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920" y="977367"/>
            <a:ext cx="11082528" cy="500569"/>
          </a:xfr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>
              <a:defRPr sz="2400">
                <a:solidFill>
                  <a:schemeClr val="accent2"/>
                </a:solidFill>
              </a:defRPr>
            </a:lvl2pPr>
            <a:lvl3pPr>
              <a:defRPr sz="2400">
                <a:solidFill>
                  <a:schemeClr val="accent2"/>
                </a:solidFill>
              </a:defRPr>
            </a:lvl3pPr>
            <a:lvl4pPr>
              <a:defRPr sz="2400">
                <a:solidFill>
                  <a:schemeClr val="accent2"/>
                </a:solidFill>
              </a:defRPr>
            </a:lvl4pPr>
            <a:lvl5pPr>
              <a:defRPr sz="24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Sub-heading</a:t>
            </a:r>
          </a:p>
        </p:txBody>
      </p:sp>
    </p:spTree>
    <p:extLst>
      <p:ext uri="{BB962C8B-B14F-4D97-AF65-F5344CB8AC3E}">
        <p14:creationId xmlns:p14="http://schemas.microsoft.com/office/powerpoint/2010/main" val="9121329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Content with Over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667512"/>
            <a:ext cx="11082528" cy="5852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5756419-78EC-4066-AE68-2FDD5D8A81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920" y="388059"/>
            <a:ext cx="11082528" cy="404897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900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err="1"/>
              <a:t>OverlINE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9697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&amp; Content Smal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145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&amp; Content Extra Space Befo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9461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1FE61B1-58CF-45AE-BB1B-C2D70302B7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41295" y="1248826"/>
            <a:ext cx="10739717" cy="2907623"/>
          </a:xfrm>
        </p:spPr>
        <p:txBody>
          <a:bodyPr wrap="square" tIns="274320" anchor="b">
            <a:noAutofit/>
          </a:bodyPr>
          <a:lstStyle>
            <a:lvl1pPr>
              <a:lnSpc>
                <a:spcPct val="70000"/>
              </a:lnSpc>
              <a:defRPr sz="8000" b="0" cap="all" spc="-60" baseline="0"/>
            </a:lvl1pPr>
          </a:lstStyle>
          <a:p>
            <a:r>
              <a:rPr lang="en-US" dirty="0"/>
              <a:t>Click to edit section divider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41295" y="4060191"/>
            <a:ext cx="10740953" cy="956594"/>
          </a:xfrm>
        </p:spPr>
        <p:txBody>
          <a:bodyPr wrap="square" lIns="137160">
            <a:no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2700" b="0" cap="all" baseline="0">
                <a:solidFill>
                  <a:srgbClr val="97989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08FDD2-4D1A-4C71-A443-168AC0C6FE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206BF61-82D1-470E-8817-A2D8BA17BD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279032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118872"/>
            <a:ext cx="11082528" cy="14173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654734"/>
            <a:ext cx="5358384" cy="48280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7064" y="1654734"/>
            <a:ext cx="5358384" cy="48280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82887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118872"/>
            <a:ext cx="11082528" cy="1417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670304"/>
            <a:ext cx="5358384" cy="881824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551176"/>
            <a:ext cx="5358384" cy="3941064"/>
          </a:xfrm>
        </p:spPr>
        <p:txBody>
          <a:bodyPr/>
          <a:lstStyle>
            <a:lvl1pPr>
              <a:defRPr sz="23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6208" y="1670304"/>
            <a:ext cx="5358384" cy="881824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6208" y="2551176"/>
            <a:ext cx="5358384" cy="3941064"/>
          </a:xfrm>
        </p:spPr>
        <p:txBody>
          <a:bodyPr/>
          <a:lstStyle>
            <a:lvl1pPr>
              <a:defRPr sz="23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08538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55064"/>
            <a:ext cx="5866349" cy="4837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6746875" y="1655762"/>
            <a:ext cx="4838700" cy="3157975"/>
          </a:xfrm>
        </p:spPr>
        <p:txBody>
          <a:bodyPr anchor="ctr" anchorCtr="0"/>
          <a:lstStyle>
            <a:lvl1pPr marL="0" indent="0" algn="ctr">
              <a:buFontTx/>
              <a:buNone/>
              <a:defRPr/>
            </a:lvl1pPr>
          </a:lstStyle>
          <a:p>
            <a:r>
              <a:rPr lang="en-US" dirty="0"/>
              <a:t>Click to insert image</a:t>
            </a:r>
          </a:p>
        </p:txBody>
      </p:sp>
    </p:spTree>
    <p:extLst>
      <p:ext uri="{BB962C8B-B14F-4D97-AF65-F5344CB8AC3E}">
        <p14:creationId xmlns:p14="http://schemas.microsoft.com/office/powerpoint/2010/main" val="23765683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Content Below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503238" y="1780295"/>
            <a:ext cx="11082210" cy="125719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  <a:buSzTx/>
              <a:buFontTx/>
              <a:buNone/>
              <a:tabLst/>
              <a:defRPr sz="2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lang="en-US" dirty="0"/>
              <a:t>Click to edit main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118872"/>
            <a:ext cx="11082528" cy="14173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3205654"/>
            <a:ext cx="5358384" cy="3277111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7064" y="3205654"/>
            <a:ext cx="5358384" cy="3277111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1262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96606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ragraph with Table A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8C008B-7C2B-466E-B34E-D1CDB74308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352" y="1636776"/>
            <a:ext cx="11055096" cy="1258824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3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4053319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lumn with Table A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568DDFA-BE1D-4F18-85F1-EDA63B6676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1691640"/>
            <a:ext cx="5294376" cy="402336"/>
          </a:xfrm>
        </p:spPr>
        <p:txBody>
          <a:bodyPr lIns="91440"/>
          <a:lstStyle>
            <a:lvl1pPr marL="0" indent="0">
              <a:buFontTx/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24207B8-82FE-44EE-8F46-FFCAA4B2DCC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2920" y="2139696"/>
            <a:ext cx="5294376" cy="3886200"/>
          </a:xfrm>
        </p:spPr>
        <p:txBody>
          <a:bodyPr/>
          <a:lstStyle>
            <a:lvl1pPr>
              <a:spcBef>
                <a:spcPts val="600"/>
              </a:spcBef>
              <a:defRPr sz="1700"/>
            </a:lvl1pPr>
            <a:lvl2pPr>
              <a:spcBef>
                <a:spcPts val="600"/>
              </a:spcBef>
              <a:defRPr sz="1700"/>
            </a:lvl2pPr>
            <a:lvl3pPr>
              <a:spcBef>
                <a:spcPts val="600"/>
              </a:spcBef>
              <a:defRPr sz="1700"/>
            </a:lvl3pPr>
            <a:lvl4pPr>
              <a:spcBef>
                <a:spcPts val="600"/>
              </a:spcBef>
              <a:defRPr sz="1700"/>
            </a:lvl4pPr>
            <a:lvl5pPr>
              <a:spcBef>
                <a:spcPts val="600"/>
              </a:spcBef>
              <a:defRPr sz="17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EC5AD0C-F211-4FFB-98A1-A67B1A939F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45352" y="1691640"/>
            <a:ext cx="5294376" cy="402336"/>
          </a:xfrm>
        </p:spPr>
        <p:txBody>
          <a:bodyPr/>
          <a:lstStyle>
            <a:lvl1pPr marL="0" indent="0">
              <a:buFontTx/>
              <a:buNone/>
              <a:defRPr sz="18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60616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with Swoo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43709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68268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51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Divider O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43FE3D0-DBDD-4594-B99E-74BB9E172E7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751" y="1466193"/>
            <a:ext cx="10972800" cy="1967251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 dirty="0"/>
              <a:t>Click to edit Section Divider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751" y="3429000"/>
            <a:ext cx="10972800" cy="1437468"/>
          </a:xfrm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900" b="1" baseline="0">
                <a:solidFill>
                  <a:srgbClr val="97989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A918B3-B337-4B57-B2CD-5F60E4EF1B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C5498FB-DE1A-4715-9246-40A86233ACE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52964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264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&amp;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06311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79740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Background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A3F83B9-9C5A-4664-8310-3813BF3F27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03C53E4-0A44-477C-ABEB-DDCC31E6B09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13881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D14A615-565C-4A5B-A707-C7036C648EB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44" t="12242" r="4516" b="11436"/>
          <a:stretch/>
        </p:blipFill>
        <p:spPr>
          <a:xfrm>
            <a:off x="9303657" y="2640730"/>
            <a:ext cx="2487168" cy="1495905"/>
          </a:xfrm>
          <a:prstGeom prst="rect">
            <a:avLst/>
          </a:prstGeom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487A3A6-05A4-4C6B-8790-47DFF6509C8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1272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2589171-41BE-45FB-91D5-5E07EB73E56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1EC4E22-46E8-4276-943A-266278802B9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32688" y="4056220"/>
            <a:ext cx="10195560" cy="1163404"/>
          </a:xfrm>
        </p:spPr>
        <p:txBody>
          <a:bodyPr lIns="137160" tIns="45720" rIns="91440" bIns="27432" anchor="t" anchorCtr="0">
            <a:noAutofit/>
          </a:bodyPr>
          <a:lstStyle>
            <a:lvl1pPr marL="0" indent="0" algn="l">
              <a:lnSpc>
                <a:spcPct val="95000"/>
              </a:lnSpc>
              <a:buNone/>
              <a:defRPr sz="3200" cap="all" spc="-40" baseline="0">
                <a:solidFill>
                  <a:srgbClr val="97989A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932688" y="5963555"/>
            <a:ext cx="2907792" cy="435825"/>
          </a:xfrm>
        </p:spPr>
        <p:txBody>
          <a:bodyPr wrap="square" lIns="137160">
            <a:noAutofit/>
          </a:bodyPr>
          <a:lstStyle>
            <a:lvl1pPr marL="0" indent="0">
              <a:buFontTx/>
              <a:buNone/>
              <a:defRPr sz="2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32688" y="775850"/>
            <a:ext cx="10195560" cy="3378797"/>
          </a:xfrm>
        </p:spPr>
        <p:txBody>
          <a:bodyPr tIns="274320" bIns="0" anchor="b">
            <a:noAutofit/>
          </a:bodyPr>
          <a:lstStyle>
            <a:lvl1pPr algn="l">
              <a:lnSpc>
                <a:spcPct val="70000"/>
              </a:lnSpc>
              <a:defRPr sz="8800" b="0" cap="all" spc="-6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8192153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Logo A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D220854-AA57-4C84-BBCA-3637D55DAF7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32688" y="3414726"/>
            <a:ext cx="10195560" cy="1024128"/>
          </a:xfrm>
        </p:spPr>
        <p:txBody>
          <a:bodyPr lIns="137160" tIns="45720" rIns="91440" bIns="27432" anchor="t" anchorCtr="0">
            <a:noAutofit/>
          </a:bodyPr>
          <a:lstStyle>
            <a:lvl1pPr marL="0" indent="0" algn="l">
              <a:lnSpc>
                <a:spcPct val="90000"/>
              </a:lnSpc>
              <a:buNone/>
              <a:defRPr sz="2800" cap="all" spc="-40" baseline="0">
                <a:solidFill>
                  <a:srgbClr val="97989A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932688" y="5963555"/>
            <a:ext cx="2907792" cy="435825"/>
          </a:xfrm>
        </p:spPr>
        <p:txBody>
          <a:bodyPr lIns="137160">
            <a:noAutofit/>
          </a:bodyPr>
          <a:lstStyle>
            <a:lvl1pPr marL="0" indent="0">
              <a:buFontTx/>
              <a:buNone/>
              <a:defRPr sz="2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32688" y="448056"/>
            <a:ext cx="10195560" cy="2980944"/>
          </a:xfrm>
        </p:spPr>
        <p:txBody>
          <a:bodyPr tIns="91440" bIns="0" anchor="b">
            <a:noAutofit/>
          </a:bodyPr>
          <a:lstStyle>
            <a:lvl1pPr algn="l">
              <a:lnSpc>
                <a:spcPct val="70000"/>
              </a:lnSpc>
              <a:defRPr sz="7100" b="0" cap="all" spc="-6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DE624D-0775-477C-89A9-A0F89981F94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36920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O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FF68ACA-54C0-4812-ADB6-5C7452B973F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2688" y="3669967"/>
            <a:ext cx="10753344" cy="1163404"/>
          </a:xfrm>
        </p:spPr>
        <p:txBody>
          <a:bodyPr lIns="137160" tIns="45720" rIns="91440" bIns="27432" anchor="t" anchorCtr="0">
            <a:noAutofit/>
          </a:bodyPr>
          <a:lstStyle>
            <a:lvl1pPr marL="0" indent="0" algn="l">
              <a:lnSpc>
                <a:spcPct val="95000"/>
              </a:lnSpc>
              <a:buNone/>
              <a:defRPr sz="3200" cap="none" spc="-40" baseline="0">
                <a:solidFill>
                  <a:srgbClr val="97989A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932688" y="5963555"/>
            <a:ext cx="2907792" cy="435825"/>
          </a:xfrm>
        </p:spPr>
        <p:txBody>
          <a:bodyPr lIns="137160">
            <a:spAutoFit/>
          </a:bodyPr>
          <a:lstStyle>
            <a:lvl1pPr marL="0" indent="0">
              <a:buFontTx/>
              <a:buNone/>
              <a:defRPr sz="2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2688" y="852304"/>
            <a:ext cx="10753344" cy="2761853"/>
          </a:xfrm>
        </p:spPr>
        <p:txBody>
          <a:bodyPr tIns="274320" bIns="0" anchor="b">
            <a:noAutofit/>
          </a:bodyPr>
          <a:lstStyle>
            <a:lvl1pPr algn="l">
              <a:lnSpc>
                <a:spcPct val="80000"/>
              </a:lnSpc>
              <a:defRPr sz="6000" b="0" cap="none" spc="-6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478829-73FA-437B-91E5-0B73798C7C6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82321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1FE61B1-58CF-45AE-BB1B-C2D70302B7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41295" y="1248826"/>
            <a:ext cx="10739717" cy="2907623"/>
          </a:xfrm>
        </p:spPr>
        <p:txBody>
          <a:bodyPr wrap="square" tIns="274320" anchor="b">
            <a:noAutofit/>
          </a:bodyPr>
          <a:lstStyle>
            <a:lvl1pPr>
              <a:lnSpc>
                <a:spcPct val="70000"/>
              </a:lnSpc>
              <a:defRPr sz="8000" b="0" cap="all" spc="-60" baseline="0"/>
            </a:lvl1pPr>
          </a:lstStyle>
          <a:p>
            <a:r>
              <a:rPr lang="en-US" dirty="0"/>
              <a:t>Click to edit section divider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41295" y="4060191"/>
            <a:ext cx="10740953" cy="956594"/>
          </a:xfrm>
        </p:spPr>
        <p:txBody>
          <a:bodyPr wrap="square" lIns="137160">
            <a:no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2700" b="0" cap="all" baseline="0">
                <a:solidFill>
                  <a:srgbClr val="97989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08FDD2-4D1A-4C71-A443-168AC0C6FE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206BF61-82D1-470E-8817-A2D8BA17BD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345367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Divider O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43FE3D0-DBDD-4594-B99E-74BB9E172E7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751" y="1466193"/>
            <a:ext cx="10972800" cy="1967251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 dirty="0"/>
              <a:t>Click to edit Section Divider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751" y="3429000"/>
            <a:ext cx="10972800" cy="1437468"/>
          </a:xfrm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900" b="1" baseline="0">
                <a:solidFill>
                  <a:srgbClr val="97989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A918B3-B337-4B57-B2CD-5F60E4EF1B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C5498FB-DE1A-4715-9246-40A86233ACE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05189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 Option No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42088D7-6255-44A2-A092-590EEDBE783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41295" y="1798315"/>
            <a:ext cx="10739717" cy="3156759"/>
          </a:xfrm>
        </p:spPr>
        <p:txBody>
          <a:bodyPr wrap="square" tIns="274320" anchor="ctr" anchorCtr="0">
            <a:noAutofit/>
          </a:bodyPr>
          <a:lstStyle>
            <a:lvl1pPr>
              <a:lnSpc>
                <a:spcPct val="70000"/>
              </a:lnSpc>
              <a:defRPr sz="8000" b="0" cap="all" spc="-60" baseline="0"/>
            </a:lvl1pPr>
          </a:lstStyle>
          <a:p>
            <a:r>
              <a:rPr lang="en-US" dirty="0"/>
              <a:t>Click to edit section divider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5B15C3-67DE-4573-AC95-184F2B52F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682542-6E77-4C2E-859D-BB5D0179230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856642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 Option No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42088D7-6255-44A2-A092-590EEDBE783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41295" y="1798315"/>
            <a:ext cx="10739717" cy="3156759"/>
          </a:xfrm>
        </p:spPr>
        <p:txBody>
          <a:bodyPr wrap="square" tIns="274320" anchor="ctr" anchorCtr="0">
            <a:noAutofit/>
          </a:bodyPr>
          <a:lstStyle>
            <a:lvl1pPr>
              <a:lnSpc>
                <a:spcPct val="70000"/>
              </a:lnSpc>
              <a:defRPr sz="8000" b="0" cap="all" spc="-60" baseline="0"/>
            </a:lvl1pPr>
          </a:lstStyle>
          <a:p>
            <a:r>
              <a:rPr lang="en-US" dirty="0"/>
              <a:t>Click to edit section divider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5B15C3-67DE-4573-AC95-184F2B52F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682542-6E77-4C2E-859D-BB5D0179230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50617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17689FD-C763-4C36-B0D3-E603C9D4939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471" y="1413163"/>
            <a:ext cx="8685693" cy="704919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9473" y="2236955"/>
            <a:ext cx="8686800" cy="3595809"/>
          </a:xfrm>
        </p:spPr>
        <p:txBody>
          <a:bodyPr/>
          <a:lstStyle>
            <a:lvl1pPr marL="322263" indent="-312738">
              <a:buSzPct val="112000"/>
              <a:buFont typeface="Arial" panose="020B0604020202020204" pitchFamily="34" charset="0"/>
              <a:buChar char="○"/>
              <a:defRPr sz="2700"/>
            </a:lvl1pPr>
            <a:lvl2pPr marL="682625" indent="-319088">
              <a:defRPr sz="2500"/>
            </a:lvl2pPr>
            <a:lvl3pPr marL="995363" indent="-292100">
              <a:buSzPct val="112000"/>
              <a:buFont typeface="Arial" panose="020B0604020202020204" pitchFamily="34" charset="0"/>
              <a:buChar char="○"/>
              <a:defRPr sz="2300"/>
            </a:lvl3pPr>
            <a:lvl4pPr marL="1296988" indent="-255588">
              <a:defRPr sz="2100"/>
            </a:lvl4pPr>
            <a:lvl5pPr marL="1577975" indent="-292100"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32DCC08-82F6-4028-8E25-EC087310E0C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461969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347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Content with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26968"/>
            <a:ext cx="11082528" cy="6018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048C4F-E7C9-47DA-8CFC-A2ED8BB4F8F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920" y="977367"/>
            <a:ext cx="11082528" cy="500569"/>
          </a:xfr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>
              <a:defRPr sz="2400">
                <a:solidFill>
                  <a:schemeClr val="accent2"/>
                </a:solidFill>
              </a:defRPr>
            </a:lvl2pPr>
            <a:lvl3pPr>
              <a:defRPr sz="2400">
                <a:solidFill>
                  <a:schemeClr val="accent2"/>
                </a:solidFill>
              </a:defRPr>
            </a:lvl3pPr>
            <a:lvl4pPr>
              <a:defRPr sz="2400">
                <a:solidFill>
                  <a:schemeClr val="accent2"/>
                </a:solidFill>
              </a:defRPr>
            </a:lvl4pPr>
            <a:lvl5pPr>
              <a:defRPr sz="24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Sub-heading</a:t>
            </a:r>
          </a:p>
        </p:txBody>
      </p:sp>
    </p:spTree>
    <p:extLst>
      <p:ext uri="{BB962C8B-B14F-4D97-AF65-F5344CB8AC3E}">
        <p14:creationId xmlns:p14="http://schemas.microsoft.com/office/powerpoint/2010/main" val="30327951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Content with Over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667512"/>
            <a:ext cx="11082528" cy="5852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5756419-78EC-4066-AE68-2FDD5D8A81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920" y="388059"/>
            <a:ext cx="11082528" cy="404897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900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err="1"/>
              <a:t>OverlINE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6114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&amp; Content Smal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317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&amp; Content Extra Space Befo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295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118872"/>
            <a:ext cx="11082528" cy="14173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654734"/>
            <a:ext cx="5358384" cy="48280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7064" y="1654734"/>
            <a:ext cx="5358384" cy="48280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56285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118872"/>
            <a:ext cx="11082528" cy="1417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670304"/>
            <a:ext cx="5358384" cy="881824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551176"/>
            <a:ext cx="5358384" cy="3941064"/>
          </a:xfrm>
        </p:spPr>
        <p:txBody>
          <a:bodyPr/>
          <a:lstStyle>
            <a:lvl1pPr>
              <a:defRPr sz="23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6208" y="1670304"/>
            <a:ext cx="5358384" cy="881824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6208" y="2551176"/>
            <a:ext cx="5358384" cy="3941064"/>
          </a:xfrm>
        </p:spPr>
        <p:txBody>
          <a:bodyPr/>
          <a:lstStyle>
            <a:lvl1pPr>
              <a:defRPr sz="23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73353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55064"/>
            <a:ext cx="5866349" cy="4837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6746875" y="1655762"/>
            <a:ext cx="4838700" cy="3157975"/>
          </a:xfrm>
        </p:spPr>
        <p:txBody>
          <a:bodyPr anchor="ctr" anchorCtr="0"/>
          <a:lstStyle>
            <a:lvl1pPr marL="0" indent="0" algn="ctr">
              <a:buFontTx/>
              <a:buNone/>
              <a:defRPr/>
            </a:lvl1pPr>
          </a:lstStyle>
          <a:p>
            <a:r>
              <a:rPr lang="en-US" dirty="0"/>
              <a:t>Click to insert image</a:t>
            </a:r>
          </a:p>
        </p:txBody>
      </p:sp>
    </p:spTree>
    <p:extLst>
      <p:ext uri="{BB962C8B-B14F-4D97-AF65-F5344CB8AC3E}">
        <p14:creationId xmlns:p14="http://schemas.microsoft.com/office/powerpoint/2010/main" val="41627325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17689FD-C763-4C36-B0D3-E603C9D4939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471" y="1413163"/>
            <a:ext cx="8685693" cy="704919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9473" y="2236955"/>
            <a:ext cx="8686800" cy="3595809"/>
          </a:xfrm>
        </p:spPr>
        <p:txBody>
          <a:bodyPr/>
          <a:lstStyle>
            <a:lvl1pPr marL="322263" indent="-312738">
              <a:buSzPct val="112000"/>
              <a:buFont typeface="Arial" panose="020B0604020202020204" pitchFamily="34" charset="0"/>
              <a:buChar char="○"/>
              <a:defRPr sz="2700"/>
            </a:lvl1pPr>
            <a:lvl2pPr marL="682625" indent="-319088">
              <a:defRPr sz="2500"/>
            </a:lvl2pPr>
            <a:lvl3pPr marL="995363" indent="-292100">
              <a:buSzPct val="112000"/>
              <a:buFont typeface="Arial" panose="020B0604020202020204" pitchFamily="34" charset="0"/>
              <a:buChar char="○"/>
              <a:defRPr sz="2300"/>
            </a:lvl3pPr>
            <a:lvl4pPr marL="1296988" indent="-255588">
              <a:defRPr sz="2100"/>
            </a:lvl4pPr>
            <a:lvl5pPr marL="1577975" indent="-292100"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32DCC08-82F6-4028-8E25-EC087310E0C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63917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Below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503238" y="1780295"/>
            <a:ext cx="11082210" cy="125719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  <a:buSzTx/>
              <a:buFontTx/>
              <a:buNone/>
              <a:tabLst/>
              <a:defRPr sz="2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lang="en-US" dirty="0"/>
              <a:t>Click to edit main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118872"/>
            <a:ext cx="11082528" cy="14173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3205654"/>
            <a:ext cx="5358384" cy="3277111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7064" y="3205654"/>
            <a:ext cx="5358384" cy="3277111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6991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94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ragraph with Table A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8C008B-7C2B-466E-B34E-D1CDB74308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352" y="1636776"/>
            <a:ext cx="11055096" cy="1258824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3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132074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 with Table A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568DDFA-BE1D-4F18-85F1-EDA63B6676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1691640"/>
            <a:ext cx="5294376" cy="402336"/>
          </a:xfrm>
        </p:spPr>
        <p:txBody>
          <a:bodyPr lIns="91440"/>
          <a:lstStyle>
            <a:lvl1pPr marL="0" indent="0">
              <a:buFontTx/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24207B8-82FE-44EE-8F46-FFCAA4B2DCC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2920" y="2139696"/>
            <a:ext cx="5294376" cy="3886200"/>
          </a:xfrm>
        </p:spPr>
        <p:txBody>
          <a:bodyPr/>
          <a:lstStyle>
            <a:lvl1pPr>
              <a:spcBef>
                <a:spcPts val="600"/>
              </a:spcBef>
              <a:defRPr sz="1700"/>
            </a:lvl1pPr>
            <a:lvl2pPr>
              <a:spcBef>
                <a:spcPts val="600"/>
              </a:spcBef>
              <a:defRPr sz="1700"/>
            </a:lvl2pPr>
            <a:lvl3pPr>
              <a:spcBef>
                <a:spcPts val="600"/>
              </a:spcBef>
              <a:defRPr sz="1700"/>
            </a:lvl3pPr>
            <a:lvl4pPr>
              <a:spcBef>
                <a:spcPts val="600"/>
              </a:spcBef>
              <a:defRPr sz="1700"/>
            </a:lvl4pPr>
            <a:lvl5pPr>
              <a:spcBef>
                <a:spcPts val="600"/>
              </a:spcBef>
              <a:defRPr sz="17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EC5AD0C-F211-4FFB-98A1-A67B1A939F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45352" y="1691640"/>
            <a:ext cx="5294376" cy="402336"/>
          </a:xfrm>
        </p:spPr>
        <p:txBody>
          <a:bodyPr/>
          <a:lstStyle>
            <a:lvl1pPr marL="0" indent="0">
              <a:buFontTx/>
              <a:buNone/>
              <a:defRPr sz="18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67231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ith Swoo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7276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7116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7954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7261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&amp;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27421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809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073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Background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A3F83B9-9C5A-4664-8310-3813BF3F27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44" t="12242" r="4516" b="11436"/>
          <a:stretch/>
        </p:blipFill>
        <p:spPr>
          <a:xfrm>
            <a:off x="9900393" y="5287715"/>
            <a:ext cx="1773976" cy="1066957"/>
          </a:xfrm>
          <a:prstGeom prst="rect">
            <a:avLst/>
          </a:prstGeom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03C53E4-0A44-477C-ABEB-DDCC31E6B09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93502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D14A615-565C-4A5B-A707-C7036C648EB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44" t="12242" r="4516" b="11436"/>
          <a:stretch/>
        </p:blipFill>
        <p:spPr>
          <a:xfrm>
            <a:off x="9303657" y="2640730"/>
            <a:ext cx="2487168" cy="1495905"/>
          </a:xfrm>
          <a:prstGeom prst="rect">
            <a:avLst/>
          </a:prstGeom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487A3A6-05A4-4C6B-8790-47DFF6509C8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940"/>
          <a:stretch/>
        </p:blipFill>
        <p:spPr>
          <a:xfrm>
            <a:off x="1524" y="857"/>
            <a:ext cx="7930125" cy="6856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7260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6ACF-D4A2-43BB-A075-73160550FE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E7C0E9-FAF1-4FDE-A6C9-05B51E5331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09D38-B2C2-4582-88DF-EE90E0340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AB09E-AAC9-4A27-87C6-CDF7523CF414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9CB240-9DB8-495B-8988-F081B01AD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CDAF1-9B5E-4602-B061-984B01797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28065"/>
      </p:ext>
    </p:extLst>
  </p:cSld>
  <p:clrMapOvr>
    <a:masterClrMapping/>
  </p:clrMapOvr>
  <p:hf sldNum="0" hdr="0" ftr="0" dt="0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9AB49-F3E4-4269-903E-609BA34C7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198A4F-40A5-4FA2-94F0-F85FF4100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344ED4-0186-4148-945F-B7AC7DDBB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AB09E-AAC9-4A27-87C6-CDF7523CF414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67E3BC-4A13-4273-93EC-589AE7090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B35BD-06B1-40E8-8967-306A38E6F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33173"/>
      </p:ext>
    </p:extLst>
  </p:cSld>
  <p:clrMapOvr>
    <a:masterClrMapping/>
  </p:clrMapOvr>
  <p:hf sldNum="0" hdr="0" ftr="0" dt="0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563E7-C3AC-462D-A96E-FFABFC080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4A8695-B5F6-41C8-8BB8-42B57AD38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7E2C66-9873-4296-B871-53AFD1508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AB09E-AAC9-4A27-87C6-CDF7523CF414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782880-EF06-429F-97B6-BE85D2F36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DE1B2-4BDE-46CF-9A70-16154AE81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219897"/>
      </p:ext>
    </p:extLst>
  </p:cSld>
  <p:clrMapOvr>
    <a:masterClrMapping/>
  </p:clrMapOvr>
  <p:hf sldNum="0" hdr="0" ftr="0" dt="0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2950F-07D7-46BD-AFD2-414701A1A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F05A5-3F06-42D2-AC3F-07A761192B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B1F824-1646-4B42-BD56-C4A13B07DF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4B5EC-DFFC-4A0F-BC9E-108672025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AB09E-AAC9-4A27-87C6-CDF7523CF414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5220A9-2235-4D19-A62F-AA55A3AD3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48FBD8-E62E-4B21-B3F0-1C8166C50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8267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DA76F-BC5B-4F02-BFF9-AE1A47892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31FBA0-1FA5-4451-A208-A9E9EE067E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4DC6F5-AFAC-47A0-9A3B-12F3C5A761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38AA94-4732-4B3B-A2BC-C291829A49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5BEC2A-49AC-4B43-A21B-A1DF113E1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53D99F-26C4-43DD-8458-D85EC2214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AB09E-AAC9-4A27-87C6-CDF7523CF414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34BC17-70AA-4D00-BAD7-F4DC30D81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30EBA9-9C4F-4B13-AEF0-421D842D8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32377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6764F-C18D-4AA6-860D-FB0EF6997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4E5D07-13AD-49AF-A11E-60278A5BB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AB09E-AAC9-4A27-87C6-CDF7523CF414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3AEF17-FAE6-4456-9BE8-4A863D21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F04BC2-2040-49BC-8FCB-C3D4D2F07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02754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2991D4-64D2-4FD8-BD9A-669C730AA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AB09E-AAC9-4A27-87C6-CDF7523CF414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D0AE8F-B05D-4DFB-9C89-D4F5DFEF5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6BD62-254E-4600-B63C-42DEE73F0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0435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855B2-B683-46AB-8DC0-BD35C9B73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50AFB-58E3-4910-A203-7C7D55D23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C2804A-AB65-4A7E-9633-59C9E74BBF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BCE1C3-1CDA-4C63-85EF-2A35A7F45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AB09E-AAC9-4A27-87C6-CDF7523CF414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5AEA3A-B9B0-4FA8-8A98-3042C3C74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42D440-B8DB-4516-A349-2CADBC79F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712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Content with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26968"/>
            <a:ext cx="11082528" cy="6018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048C4F-E7C9-47DA-8CFC-A2ED8BB4F8F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920" y="977367"/>
            <a:ext cx="11082528" cy="500569"/>
          </a:xfr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>
              <a:defRPr sz="2400">
                <a:solidFill>
                  <a:schemeClr val="accent2"/>
                </a:solidFill>
              </a:defRPr>
            </a:lvl2pPr>
            <a:lvl3pPr>
              <a:defRPr sz="2400">
                <a:solidFill>
                  <a:schemeClr val="accent2"/>
                </a:solidFill>
              </a:defRPr>
            </a:lvl3pPr>
            <a:lvl4pPr>
              <a:defRPr sz="2400">
                <a:solidFill>
                  <a:schemeClr val="accent2"/>
                </a:solidFill>
              </a:defRPr>
            </a:lvl4pPr>
            <a:lvl5pPr>
              <a:defRPr sz="24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Sub-heading</a:t>
            </a:r>
          </a:p>
        </p:txBody>
      </p:sp>
    </p:spTree>
    <p:extLst>
      <p:ext uri="{BB962C8B-B14F-4D97-AF65-F5344CB8AC3E}">
        <p14:creationId xmlns:p14="http://schemas.microsoft.com/office/powerpoint/2010/main" val="17343735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21645-BC70-4B75-85EC-235A5AC30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5D5256-27C4-4E7D-B865-E11DA1464A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147E3E-465E-4CBA-8DA7-0FF1EC0744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838F80-D0F9-4C2C-8AC1-CA2DB41E7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AB09E-AAC9-4A27-87C6-CDF7523CF414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99C709-00BA-4B16-9586-4605AEA41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29789D-DF0E-4BB0-96A0-781736D68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53314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6C430-F3BC-49BE-923D-5FA900C6A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880566-3458-41E5-847A-2DAE767865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4EE60F-2632-44F2-88D0-3AFB14C41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AB09E-AAC9-4A27-87C6-CDF7523CF414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899CB-6EC4-4851-9DD3-D6FF9AF5C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2FF56-D682-4388-954E-E5A2BC1AA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406293"/>
      </p:ext>
    </p:extLst>
  </p:cSld>
  <p:clrMapOvr>
    <a:masterClrMapping/>
  </p:clrMapOvr>
  <p:hf sldNum="0" hdr="0" ftr="0" dt="0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D8DE24-C297-4BDA-A684-19B33E78C4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61783E-C944-48A8-ADFE-2030FC733A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835BC-ECCF-4F3B-8A90-5608916CC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AB09E-AAC9-4A27-87C6-CDF7523CF414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6093EC-6271-4DFE-81C8-4C1398F19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C8C787-6225-4C3A-B3C7-119E2E1BB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041B-7A30-4191-B4AE-27E4D34233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119984"/>
      </p:ext>
    </p:extLst>
  </p:cSld>
  <p:clrMapOvr>
    <a:masterClrMapping/>
  </p:clrMapOvr>
  <p:hf sldNum="0" hdr="0" ftr="0" dt="0"/>
</p:sldLayout>
</file>

<file path=ppt/slideMasters/_rels/slideMaster1.xml.rels><?xml version="1.0" encoding="UTF-8" ?><Relationships xmlns="http://schemas.openxmlformats.org/package/2006/relationships"><Relationship Target="../slideLayouts/slideLayout8.xml" Type="http://schemas.openxmlformats.org/officeDocument/2006/relationships/slideLayout" Id="rId8"></Relationship><Relationship Target="../slideLayouts/slideLayout13.xml" Type="http://schemas.openxmlformats.org/officeDocument/2006/relationships/slideLayout" Id="rId13"></Relationship><Relationship Target="../slideLayouts/slideLayout18.xml" Type="http://schemas.openxmlformats.org/officeDocument/2006/relationships/slideLayout" Id="rId18"></Relationship><Relationship Target="../slideLayouts/slideLayout26.xml" Type="http://schemas.openxmlformats.org/officeDocument/2006/relationships/slideLayout" Id="rId26"></Relationship><Relationship Target="../slideLayouts/slideLayout3.xml" Type="http://schemas.openxmlformats.org/officeDocument/2006/relationships/slideLayout" Id="rId3"></Relationship><Relationship Target="../slideLayouts/slideLayout21.xml" Type="http://schemas.openxmlformats.org/officeDocument/2006/relationships/slideLayout" Id="rId21"></Relationship><Relationship Target="../slideLayouts/slideLayout7.xml" Type="http://schemas.openxmlformats.org/officeDocument/2006/relationships/slideLayout" Id="rId7"></Relationship><Relationship Target="../slideLayouts/slideLayout12.xml" Type="http://schemas.openxmlformats.org/officeDocument/2006/relationships/slideLayout" Id="rId12"></Relationship><Relationship Target="../slideLayouts/slideLayout17.xml" Type="http://schemas.openxmlformats.org/officeDocument/2006/relationships/slideLayout" Id="rId17"></Relationship><Relationship Target="../slideLayouts/slideLayout25.xml" Type="http://schemas.openxmlformats.org/officeDocument/2006/relationships/slideLayout" Id="rId25"></Relationship><Relationship Target="../slideLayouts/slideLayout2.xml" Type="http://schemas.openxmlformats.org/officeDocument/2006/relationships/slideLayout" Id="rId2"></Relationship><Relationship Target="../slideLayouts/slideLayout16.xml" Type="http://schemas.openxmlformats.org/officeDocument/2006/relationships/slideLayout" Id="rId16"></Relationship><Relationship Target="../slideLayouts/slideLayout20.xml" Type="http://schemas.openxmlformats.org/officeDocument/2006/relationships/slideLayout" Id="rId20"></Relationship><Relationship Target="../media/image1.jpeg" Type="http://schemas.openxmlformats.org/officeDocument/2006/relationships/image" Id="rId29"></Relationship><Relationship Target="../slideLayouts/slideLayout1.xml" Type="http://schemas.openxmlformats.org/officeDocument/2006/relationships/slideLayout" Id="rId1"></Relationship><Relationship Target="../slideLayouts/slideLayout6.xml" Type="http://schemas.openxmlformats.org/officeDocument/2006/relationships/slideLayout" Id="rId6"></Relationship><Relationship Target="../slideLayouts/slideLayout11.xml" Type="http://schemas.openxmlformats.org/officeDocument/2006/relationships/slideLayout" Id="rId11"></Relationship><Relationship Target="../slideLayouts/slideLayout24.xml" Type="http://schemas.openxmlformats.org/officeDocument/2006/relationships/slideLayout" Id="rId24"></Relationship><Relationship Target="../slideLayouts/slideLayout5.xml" Type="http://schemas.openxmlformats.org/officeDocument/2006/relationships/slideLayout" Id="rId5"></Relationship><Relationship Target="../slideLayouts/slideLayout15.xml" Type="http://schemas.openxmlformats.org/officeDocument/2006/relationships/slideLayout" Id="rId15"></Relationship><Relationship Target="../slideLayouts/slideLayout23.xml" Type="http://schemas.openxmlformats.org/officeDocument/2006/relationships/slideLayout" Id="rId23"></Relationship><Relationship Target="../theme/theme1.xml" Type="http://schemas.openxmlformats.org/officeDocument/2006/relationships/theme" Id="rId28"></Relationship><Relationship Target="../slideLayouts/slideLayout10.xml" Type="http://schemas.openxmlformats.org/officeDocument/2006/relationships/slideLayout" Id="rId10"></Relationship><Relationship Target="../slideLayouts/slideLayout19.xml" Type="http://schemas.openxmlformats.org/officeDocument/2006/relationships/slideLayout" Id="rId19"></Relationship><Relationship Target="../slideLayouts/slideLayout4.xml" Type="http://schemas.openxmlformats.org/officeDocument/2006/relationships/slideLayout" Id="rId4"></Relationship><Relationship Target="../slideLayouts/slideLayout9.xml" Type="http://schemas.openxmlformats.org/officeDocument/2006/relationships/slideLayout" Id="rId9"></Relationship><Relationship Target="../slideLayouts/slideLayout14.xml" Type="http://schemas.openxmlformats.org/officeDocument/2006/relationships/slideLayout" Id="rId14"></Relationship><Relationship Target="../slideLayouts/slideLayout22.xml" Type="http://schemas.openxmlformats.org/officeDocument/2006/relationships/slideLayout" Id="rId22"></Relationship><Relationship Target="../slideLayouts/slideLayout27.xml" Type="http://schemas.openxmlformats.org/officeDocument/2006/relationships/slideLayout" Id="rId27"></Relationship></Relationships>
</file>

<file path=ppt/slideMasters/_rels/slideMaster2.xml.rels><?xml version="1.0" encoding="UTF-8" ?><Relationships xmlns="http://schemas.openxmlformats.org/package/2006/relationships"><Relationship Target="../slideLayouts/slideLayout35.xml" Type="http://schemas.openxmlformats.org/officeDocument/2006/relationships/slideLayout" Id="rId8"></Relationship><Relationship Target="../slideLayouts/slideLayout40.xml" Type="http://schemas.openxmlformats.org/officeDocument/2006/relationships/slideLayout" Id="rId13"></Relationship><Relationship Target="../slideLayouts/slideLayout45.xml" Type="http://schemas.openxmlformats.org/officeDocument/2006/relationships/slideLayout" Id="rId18"></Relationship><Relationship Target="../slideLayouts/slideLayout53.xml" Type="http://schemas.openxmlformats.org/officeDocument/2006/relationships/slideLayout" Id="rId26"></Relationship><Relationship Target="../slideLayouts/slideLayout30.xml" Type="http://schemas.openxmlformats.org/officeDocument/2006/relationships/slideLayout" Id="rId3"></Relationship><Relationship Target="../slideLayouts/slideLayout48.xml" Type="http://schemas.openxmlformats.org/officeDocument/2006/relationships/slideLayout" Id="rId21"></Relationship><Relationship Target="../slideLayouts/slideLayout34.xml" Type="http://schemas.openxmlformats.org/officeDocument/2006/relationships/slideLayout" Id="rId7"></Relationship><Relationship Target="../slideLayouts/slideLayout39.xml" Type="http://schemas.openxmlformats.org/officeDocument/2006/relationships/slideLayout" Id="rId12"></Relationship><Relationship Target="../slideLayouts/slideLayout44.xml" Type="http://schemas.openxmlformats.org/officeDocument/2006/relationships/slideLayout" Id="rId17"></Relationship><Relationship Target="../slideLayouts/slideLayout52.xml" Type="http://schemas.openxmlformats.org/officeDocument/2006/relationships/slideLayout" Id="rId25"></Relationship><Relationship Target="../slideLayouts/slideLayout29.xml" Type="http://schemas.openxmlformats.org/officeDocument/2006/relationships/slideLayout" Id="rId2"></Relationship><Relationship Target="../slideLayouts/slideLayout43.xml" Type="http://schemas.openxmlformats.org/officeDocument/2006/relationships/slideLayout" Id="rId16"></Relationship><Relationship Target="../slideLayouts/slideLayout47.xml" Type="http://schemas.openxmlformats.org/officeDocument/2006/relationships/slideLayout" Id="rId20"></Relationship><Relationship Target="../media/image1.jpeg" Type="http://schemas.openxmlformats.org/officeDocument/2006/relationships/image" Id="rId29"></Relationship><Relationship Target="../slideLayouts/slideLayout28.xml" Type="http://schemas.openxmlformats.org/officeDocument/2006/relationships/slideLayout" Id="rId1"></Relationship><Relationship Target="../slideLayouts/slideLayout33.xml" Type="http://schemas.openxmlformats.org/officeDocument/2006/relationships/slideLayout" Id="rId6"></Relationship><Relationship Target="../slideLayouts/slideLayout38.xml" Type="http://schemas.openxmlformats.org/officeDocument/2006/relationships/slideLayout" Id="rId11"></Relationship><Relationship Target="../slideLayouts/slideLayout51.xml" Type="http://schemas.openxmlformats.org/officeDocument/2006/relationships/slideLayout" Id="rId24"></Relationship><Relationship Target="../slideLayouts/slideLayout32.xml" Type="http://schemas.openxmlformats.org/officeDocument/2006/relationships/slideLayout" Id="rId5"></Relationship><Relationship Target="../slideLayouts/slideLayout42.xml" Type="http://schemas.openxmlformats.org/officeDocument/2006/relationships/slideLayout" Id="rId15"></Relationship><Relationship Target="../slideLayouts/slideLayout50.xml" Type="http://schemas.openxmlformats.org/officeDocument/2006/relationships/slideLayout" Id="rId23"></Relationship><Relationship Target="../theme/theme2.xml" Type="http://schemas.openxmlformats.org/officeDocument/2006/relationships/theme" Id="rId28"></Relationship><Relationship Target="../slideLayouts/slideLayout37.xml" Type="http://schemas.openxmlformats.org/officeDocument/2006/relationships/slideLayout" Id="rId10"></Relationship><Relationship Target="../slideLayouts/slideLayout46.xml" Type="http://schemas.openxmlformats.org/officeDocument/2006/relationships/slideLayout" Id="rId19"></Relationship><Relationship Target="../slideLayouts/slideLayout31.xml" Type="http://schemas.openxmlformats.org/officeDocument/2006/relationships/slideLayout" Id="rId4"></Relationship><Relationship Target="../slideLayouts/slideLayout36.xml" Type="http://schemas.openxmlformats.org/officeDocument/2006/relationships/slideLayout" Id="rId9"></Relationship><Relationship Target="../slideLayouts/slideLayout41.xml" Type="http://schemas.openxmlformats.org/officeDocument/2006/relationships/slideLayout" Id="rId14"></Relationship><Relationship Target="../slideLayouts/slideLayout49.xml" Type="http://schemas.openxmlformats.org/officeDocument/2006/relationships/slideLayout" Id="rId22"></Relationship><Relationship Target="../slideLayouts/slideLayout54.xml" Type="http://schemas.openxmlformats.org/officeDocument/2006/relationships/slideLayout" Id="rId27"></Relationship></Relationships>
</file>

<file path=ppt/slideMasters/_rels/slideMaster3.xml.rels><?xml version="1.0" encoding="UTF-8" ?><Relationships xmlns="http://schemas.openxmlformats.org/package/2006/relationships"><Relationship Target="../slideLayouts/slideLayout62.xml" Type="http://schemas.openxmlformats.org/officeDocument/2006/relationships/slideLayout" Id="rId8"></Relationship><Relationship Target="../slideLayouts/slideLayout67.xml" Type="http://schemas.openxmlformats.org/officeDocument/2006/relationships/slideLayout" Id="rId13"></Relationship><Relationship Target="../slideLayouts/slideLayout72.xml" Type="http://schemas.openxmlformats.org/officeDocument/2006/relationships/slideLayout" Id="rId18"></Relationship><Relationship Target="../slideLayouts/slideLayout80.xml" Type="http://schemas.openxmlformats.org/officeDocument/2006/relationships/slideLayout" Id="rId26"></Relationship><Relationship Target="../slideLayouts/slideLayout57.xml" Type="http://schemas.openxmlformats.org/officeDocument/2006/relationships/slideLayout" Id="rId3"></Relationship><Relationship Target="../slideLayouts/slideLayout75.xml" Type="http://schemas.openxmlformats.org/officeDocument/2006/relationships/slideLayout" Id="rId21"></Relationship><Relationship Target="../slideLayouts/slideLayout61.xml" Type="http://schemas.openxmlformats.org/officeDocument/2006/relationships/slideLayout" Id="rId7"></Relationship><Relationship Target="../slideLayouts/slideLayout66.xml" Type="http://schemas.openxmlformats.org/officeDocument/2006/relationships/slideLayout" Id="rId12"></Relationship><Relationship Target="../slideLayouts/slideLayout71.xml" Type="http://schemas.openxmlformats.org/officeDocument/2006/relationships/slideLayout" Id="rId17"></Relationship><Relationship Target="../slideLayouts/slideLayout79.xml" Type="http://schemas.openxmlformats.org/officeDocument/2006/relationships/slideLayout" Id="rId25"></Relationship><Relationship Target="../slideLayouts/slideLayout56.xml" Type="http://schemas.openxmlformats.org/officeDocument/2006/relationships/slideLayout" Id="rId2"></Relationship><Relationship Target="../slideLayouts/slideLayout70.xml" Type="http://schemas.openxmlformats.org/officeDocument/2006/relationships/slideLayout" Id="rId16"></Relationship><Relationship Target="../slideLayouts/slideLayout74.xml" Type="http://schemas.openxmlformats.org/officeDocument/2006/relationships/slideLayout" Id="rId20"></Relationship><Relationship Target="../media/image1.jpeg" Type="http://schemas.openxmlformats.org/officeDocument/2006/relationships/image" Id="rId29"></Relationship><Relationship Target="../slideLayouts/slideLayout55.xml" Type="http://schemas.openxmlformats.org/officeDocument/2006/relationships/slideLayout" Id="rId1"></Relationship><Relationship Target="../slideLayouts/slideLayout60.xml" Type="http://schemas.openxmlformats.org/officeDocument/2006/relationships/slideLayout" Id="rId6"></Relationship><Relationship Target="../slideLayouts/slideLayout65.xml" Type="http://schemas.openxmlformats.org/officeDocument/2006/relationships/slideLayout" Id="rId11"></Relationship><Relationship Target="../slideLayouts/slideLayout78.xml" Type="http://schemas.openxmlformats.org/officeDocument/2006/relationships/slideLayout" Id="rId24"></Relationship><Relationship Target="../slideLayouts/slideLayout59.xml" Type="http://schemas.openxmlformats.org/officeDocument/2006/relationships/slideLayout" Id="rId5"></Relationship><Relationship Target="../slideLayouts/slideLayout69.xml" Type="http://schemas.openxmlformats.org/officeDocument/2006/relationships/slideLayout" Id="rId15"></Relationship><Relationship Target="../slideLayouts/slideLayout77.xml" Type="http://schemas.openxmlformats.org/officeDocument/2006/relationships/slideLayout" Id="rId23"></Relationship><Relationship Target="../theme/theme3.xml" Type="http://schemas.openxmlformats.org/officeDocument/2006/relationships/theme" Id="rId28"></Relationship><Relationship Target="../slideLayouts/slideLayout64.xml" Type="http://schemas.openxmlformats.org/officeDocument/2006/relationships/slideLayout" Id="rId10"></Relationship><Relationship Target="../slideLayouts/slideLayout73.xml" Type="http://schemas.openxmlformats.org/officeDocument/2006/relationships/slideLayout" Id="rId19"></Relationship><Relationship Target="../slideLayouts/slideLayout58.xml" Type="http://schemas.openxmlformats.org/officeDocument/2006/relationships/slideLayout" Id="rId4"></Relationship><Relationship Target="../slideLayouts/slideLayout63.xml" Type="http://schemas.openxmlformats.org/officeDocument/2006/relationships/slideLayout" Id="rId9"></Relationship><Relationship Target="../slideLayouts/slideLayout68.xml" Type="http://schemas.openxmlformats.org/officeDocument/2006/relationships/slideLayout" Id="rId14"></Relationship><Relationship Target="../slideLayouts/slideLayout76.xml" Type="http://schemas.openxmlformats.org/officeDocument/2006/relationships/slideLayout" Id="rId22"></Relationship><Relationship Target="../slideLayouts/slideLayout81.xml" Type="http://schemas.openxmlformats.org/officeDocument/2006/relationships/slideLayout" Id="rId27"></Relationship></Relationships>
</file>

<file path=ppt/slideMasters/_rels/slideMaster4.xml.rels><?xml version="1.0" encoding="UTF-8" ?><Relationships xmlns="http://schemas.openxmlformats.org/package/2006/relationships"><Relationship Target="../slideLayouts/slideLayout89.xml" Type="http://schemas.openxmlformats.org/officeDocument/2006/relationships/slideLayout" Id="rId8"></Relationship><Relationship Target="../slideLayouts/slideLayout84.xml" Type="http://schemas.openxmlformats.org/officeDocument/2006/relationships/slideLayout" Id="rId3"></Relationship><Relationship Target="../slideLayouts/slideLayout88.xml" Type="http://schemas.openxmlformats.org/officeDocument/2006/relationships/slideLayout" Id="rId7"></Relationship><Relationship Target="../theme/theme4.xml" Type="http://schemas.openxmlformats.org/officeDocument/2006/relationships/theme" Id="rId12"></Relationship><Relationship Target="../slideLayouts/slideLayout83.xml" Type="http://schemas.openxmlformats.org/officeDocument/2006/relationships/slideLayout" Id="rId2"></Relationship><Relationship Target="../slideLayouts/slideLayout82.xml" Type="http://schemas.openxmlformats.org/officeDocument/2006/relationships/slideLayout" Id="rId1"></Relationship><Relationship Target="../slideLayouts/slideLayout87.xml" Type="http://schemas.openxmlformats.org/officeDocument/2006/relationships/slideLayout" Id="rId6"></Relationship><Relationship Target="../slideLayouts/slideLayout92.xml" Type="http://schemas.openxmlformats.org/officeDocument/2006/relationships/slideLayout" Id="rId11"></Relationship><Relationship Target="../slideLayouts/slideLayout86.xml" Type="http://schemas.openxmlformats.org/officeDocument/2006/relationships/slideLayout" Id="rId5"></Relationship><Relationship Target="../slideLayouts/slideLayout91.xml" Type="http://schemas.openxmlformats.org/officeDocument/2006/relationships/slideLayout" Id="rId10"></Relationship><Relationship Target="../slideLayouts/slideLayout85.xml" Type="http://schemas.openxmlformats.org/officeDocument/2006/relationships/slideLayout" Id="rId4"></Relationship><Relationship Target="../slideLayouts/slideLayout90.xml" Type="http://schemas.openxmlformats.org/officeDocument/2006/relationships/slideLayout" Id="rId9"></Relationship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0" t="5246"/>
          <a:stretch/>
        </p:blipFill>
        <p:spPr>
          <a:xfrm>
            <a:off x="1" y="2"/>
            <a:ext cx="1664676" cy="170659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118872"/>
            <a:ext cx="11082528" cy="1417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655064"/>
            <a:ext cx="11082528" cy="4837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85448" y="6492240"/>
            <a:ext cx="59436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ctr">
              <a:defRPr sz="1000">
                <a:solidFill>
                  <a:srgbClr val="2A2A2A"/>
                </a:solidFill>
              </a:defRPr>
            </a:lvl1pPr>
          </a:lstStyle>
          <a:p>
            <a:fld id="{6E57041B-7A30-4191-B4AE-27E4D34233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13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0" r:id="rId2"/>
    <p:sldLayoutId id="2147483688" r:id="rId3"/>
    <p:sldLayoutId id="2147483663" r:id="rId4"/>
    <p:sldLayoutId id="2147483681" r:id="rId5"/>
    <p:sldLayoutId id="2147483682" r:id="rId6"/>
    <p:sldLayoutId id="2147483683" r:id="rId7"/>
    <p:sldLayoutId id="2147483662" r:id="rId8"/>
    <p:sldLayoutId id="2147483685" r:id="rId9"/>
    <p:sldLayoutId id="2147483691" r:id="rId10"/>
    <p:sldLayoutId id="2147483694" r:id="rId11"/>
    <p:sldLayoutId id="2147483684" r:id="rId12"/>
    <p:sldLayoutId id="2147483664" r:id="rId13"/>
    <p:sldLayoutId id="2147483665" r:id="rId14"/>
    <p:sldLayoutId id="2147483677" r:id="rId15"/>
    <p:sldLayoutId id="2147483676" r:id="rId16"/>
    <p:sldLayoutId id="2147483666" r:id="rId17"/>
    <p:sldLayoutId id="2147483692" r:id="rId18"/>
    <p:sldLayoutId id="2147483693" r:id="rId19"/>
    <p:sldLayoutId id="2147483680" r:id="rId20"/>
    <p:sldLayoutId id="2147483686" r:id="rId21"/>
    <p:sldLayoutId id="2147483668" r:id="rId22"/>
    <p:sldLayoutId id="2147483669" r:id="rId23"/>
    <p:sldLayoutId id="2147483670" r:id="rId24"/>
    <p:sldLayoutId id="2147483671" r:id="rId25"/>
    <p:sldLayoutId id="2147483687" r:id="rId26"/>
    <p:sldLayoutId id="2147483679" r:id="rId2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65176" indent="-265176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41832" indent="-292608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○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43584" indent="-256032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27048" indent="-292608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0" t="5246"/>
          <a:stretch/>
        </p:blipFill>
        <p:spPr>
          <a:xfrm>
            <a:off x="1" y="2"/>
            <a:ext cx="1664676" cy="170659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118872"/>
            <a:ext cx="11082528" cy="1417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655064"/>
            <a:ext cx="11082528" cy="4837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85448" y="6492240"/>
            <a:ext cx="59436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ctr">
              <a:defRPr sz="1000">
                <a:solidFill>
                  <a:srgbClr val="2A2A2A"/>
                </a:solidFill>
              </a:defRPr>
            </a:lvl1pPr>
          </a:lstStyle>
          <a:p>
            <a:fld id="{6E57041B-7A30-4191-B4AE-27E4D34233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432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  <p:sldLayoutId id="2147483713" r:id="rId18"/>
    <p:sldLayoutId id="2147483714" r:id="rId19"/>
    <p:sldLayoutId id="2147483715" r:id="rId20"/>
    <p:sldLayoutId id="2147483716" r:id="rId21"/>
    <p:sldLayoutId id="2147483717" r:id="rId22"/>
    <p:sldLayoutId id="2147483718" r:id="rId23"/>
    <p:sldLayoutId id="2147483719" r:id="rId24"/>
    <p:sldLayoutId id="2147483720" r:id="rId25"/>
    <p:sldLayoutId id="2147483721" r:id="rId26"/>
    <p:sldLayoutId id="2147483722" r:id="rId2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65176" indent="-265176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41832" indent="-292608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○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43584" indent="-256032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27048" indent="-292608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0" t="5246"/>
          <a:stretch/>
        </p:blipFill>
        <p:spPr>
          <a:xfrm>
            <a:off x="1" y="2"/>
            <a:ext cx="1664676" cy="170659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118872"/>
            <a:ext cx="11082528" cy="1417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655064"/>
            <a:ext cx="11082528" cy="4837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85448" y="6492240"/>
            <a:ext cx="59436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ctr">
              <a:defRPr sz="1000">
                <a:solidFill>
                  <a:srgbClr val="2A2A2A"/>
                </a:solidFill>
              </a:defRPr>
            </a:lvl1pPr>
          </a:lstStyle>
          <a:p>
            <a:fld id="{6E57041B-7A30-4191-B4AE-27E4D34233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972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  <p:sldLayoutId id="2147483741" r:id="rId18"/>
    <p:sldLayoutId id="2147483742" r:id="rId19"/>
    <p:sldLayoutId id="2147483743" r:id="rId20"/>
    <p:sldLayoutId id="2147483744" r:id="rId21"/>
    <p:sldLayoutId id="2147483745" r:id="rId22"/>
    <p:sldLayoutId id="2147483746" r:id="rId23"/>
    <p:sldLayoutId id="2147483747" r:id="rId24"/>
    <p:sldLayoutId id="2147483748" r:id="rId25"/>
    <p:sldLayoutId id="2147483749" r:id="rId26"/>
    <p:sldLayoutId id="2147483750" r:id="rId2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65176" indent="-265176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41832" indent="-292608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○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43584" indent="-256032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27048" indent="-292608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C12E32-C1BD-4032-BD0D-F3EACE566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F31A94-9F8F-421B-899C-E2C2E03F52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994ACC-9038-4CE7-AE76-8515997EA5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D6878-7EB6-418C-A715-883E73A94CDD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C4120-6C28-4912-B45F-EB37F9050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C89D9-445F-461B-9EB0-F3C7445E76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7041B-7A30-4191-B4AE-27E4D34233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33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?><Relationships xmlns="http://schemas.openxmlformats.org/package/2006/relationships"><Relationship Target="../media/image4.png" Type="http://schemas.openxmlformats.org/officeDocument/2006/relationships/image" Id="rId2"></Relationship><Relationship Target="../slideLayouts/slideLayout85.xml" Type="http://schemas.openxmlformats.org/officeDocument/2006/relationships/slideLayout" Id="rId1"></Relationship></Relationships>
</file>

<file path=ppt/slides/_rels/slide2.xml.rels><?xml version="1.0" encoding="UTF-8" ?><Relationships xmlns="http://schemas.openxmlformats.org/package/2006/relationships"><Relationship Target="../slideLayouts/slideLayout21.xml" Type="http://schemas.openxmlformats.org/officeDocument/2006/relationships/slideLayout" Id="rId1"></Relationship></Relationships>
</file>

<file path=ppt/slides/_rels/slide3.xml.rels><?xml version="1.0" encoding="UTF-8" ?><Relationships xmlns="http://schemas.openxmlformats.org/package/2006/relationships"><Relationship Target="../slideLayouts/slideLayout21.xml" Type="http://schemas.openxmlformats.org/officeDocument/2006/relationships/slideLayout" Id="rId1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21673-E43E-400E-9DBF-88529A089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1890" y="5777778"/>
            <a:ext cx="6280729" cy="724622"/>
          </a:xfrm>
        </p:spPr>
        <p:txBody>
          <a:bodyPr vert="horz" lIns="91440" tIns="45720" rIns="91440" bIns="0" rtlCol="0" anchor="b">
            <a:normAutofit fontScale="90000"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 GENERAL MEETING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414DBE4-781B-49C5-ADB5-5CA297CB4678}"/>
              </a:ext>
            </a:extLst>
          </p:cNvPr>
          <p:cNvSpPr txBox="1">
            <a:spLocks/>
          </p:cNvSpPr>
          <p:nvPr/>
        </p:nvSpPr>
        <p:spPr>
          <a:xfrm>
            <a:off x="3121890" y="102032"/>
            <a:ext cx="6280729" cy="724622"/>
          </a:xfrm>
          <a:prstGeom prst="rect">
            <a:avLst/>
          </a:prstGeom>
        </p:spPr>
        <p:txBody>
          <a:bodyPr vert="horz" lIns="91440" tIns="45720" rIns="91440" bIns="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CERILLION PLC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FCC83B6-11F9-4F7E-8BF0-5B5D55C7C79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1501" y="2304071"/>
            <a:ext cx="4580298" cy="18004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1244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36A6A-156B-46C3-89E8-66F19B9809F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26472" y="584200"/>
            <a:ext cx="6585528" cy="622300"/>
          </a:xfrm>
          <a:noFill/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Details of Proxies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6612527B-8F43-44DD-8B7D-5A6DB47C3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79268" y="-2144268"/>
            <a:ext cx="1348920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9BC5B65-9E87-4939-99AF-68C8A709F8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361725"/>
              </p:ext>
            </p:extLst>
          </p:nvPr>
        </p:nvGraphicFramePr>
        <p:xfrm>
          <a:off x="727826" y="1206498"/>
          <a:ext cx="10206185" cy="4919982"/>
        </p:xfrm>
        <a:graphic>
          <a:graphicData uri="http://schemas.openxmlformats.org/drawingml/2006/table">
            <a:tbl>
              <a:tblPr/>
              <a:tblGrid>
                <a:gridCol w="1303473">
                  <a:extLst>
                    <a:ext uri="{9D8B030D-6E8A-4147-A177-3AD203B41FA5}">
                      <a16:colId xmlns:a16="http://schemas.microsoft.com/office/drawing/2014/main" val="4139124678"/>
                    </a:ext>
                  </a:extLst>
                </a:gridCol>
                <a:gridCol w="1379158">
                  <a:extLst>
                    <a:ext uri="{9D8B030D-6E8A-4147-A177-3AD203B41FA5}">
                      <a16:colId xmlns:a16="http://schemas.microsoft.com/office/drawing/2014/main" val="745045813"/>
                    </a:ext>
                  </a:extLst>
                </a:gridCol>
                <a:gridCol w="849778">
                  <a:extLst>
                    <a:ext uri="{9D8B030D-6E8A-4147-A177-3AD203B41FA5}">
                      <a16:colId xmlns:a16="http://schemas.microsoft.com/office/drawing/2014/main" val="2851821973"/>
                    </a:ext>
                  </a:extLst>
                </a:gridCol>
                <a:gridCol w="834222">
                  <a:extLst>
                    <a:ext uri="{9D8B030D-6E8A-4147-A177-3AD203B41FA5}">
                      <a16:colId xmlns:a16="http://schemas.microsoft.com/office/drawing/2014/main" val="1642138626"/>
                    </a:ext>
                  </a:extLst>
                </a:gridCol>
                <a:gridCol w="834222">
                  <a:extLst>
                    <a:ext uri="{9D8B030D-6E8A-4147-A177-3AD203B41FA5}">
                      <a16:colId xmlns:a16="http://schemas.microsoft.com/office/drawing/2014/main" val="2613072904"/>
                    </a:ext>
                  </a:extLst>
                </a:gridCol>
                <a:gridCol w="834222">
                  <a:extLst>
                    <a:ext uri="{9D8B030D-6E8A-4147-A177-3AD203B41FA5}">
                      <a16:colId xmlns:a16="http://schemas.microsoft.com/office/drawing/2014/main" val="3992913127"/>
                    </a:ext>
                  </a:extLst>
                </a:gridCol>
                <a:gridCol w="834222">
                  <a:extLst>
                    <a:ext uri="{9D8B030D-6E8A-4147-A177-3AD203B41FA5}">
                      <a16:colId xmlns:a16="http://schemas.microsoft.com/office/drawing/2014/main" val="1764463219"/>
                    </a:ext>
                  </a:extLst>
                </a:gridCol>
                <a:gridCol w="834222">
                  <a:extLst>
                    <a:ext uri="{9D8B030D-6E8A-4147-A177-3AD203B41FA5}">
                      <a16:colId xmlns:a16="http://schemas.microsoft.com/office/drawing/2014/main" val="2274145386"/>
                    </a:ext>
                  </a:extLst>
                </a:gridCol>
                <a:gridCol w="834222">
                  <a:extLst>
                    <a:ext uri="{9D8B030D-6E8A-4147-A177-3AD203B41FA5}">
                      <a16:colId xmlns:a16="http://schemas.microsoft.com/office/drawing/2014/main" val="4178379623"/>
                    </a:ext>
                  </a:extLst>
                </a:gridCol>
                <a:gridCol w="834222">
                  <a:extLst>
                    <a:ext uri="{9D8B030D-6E8A-4147-A177-3AD203B41FA5}">
                      <a16:colId xmlns:a16="http://schemas.microsoft.com/office/drawing/2014/main" val="1476362959"/>
                    </a:ext>
                  </a:extLst>
                </a:gridCol>
                <a:gridCol w="834222">
                  <a:extLst>
                    <a:ext uri="{9D8B030D-6E8A-4147-A177-3AD203B41FA5}">
                      <a16:colId xmlns:a16="http://schemas.microsoft.com/office/drawing/2014/main" val="4087717025"/>
                    </a:ext>
                  </a:extLst>
                </a:gridCol>
              </a:tblGrid>
              <a:tr h="500249"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In Favour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Discretion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Against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Withheld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7706711"/>
                  </a:ext>
                </a:extLst>
              </a:tr>
              <a:tr h="3416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Resolution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Votes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Votes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Votes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Votes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328168"/>
                  </a:ext>
                </a:extLst>
              </a:tr>
              <a:tr h="38430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10,971,269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99.99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1,512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494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8603277"/>
                  </a:ext>
                </a:extLst>
              </a:tr>
              <a:tr h="38430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10,963,514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99.92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1,512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7,755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494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2881925"/>
                  </a:ext>
                </a:extLst>
              </a:tr>
              <a:tr h="38430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10,971,763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99.99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1,512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9726601"/>
                  </a:ext>
                </a:extLst>
              </a:tr>
              <a:tr h="36295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10,968,987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99.99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1,512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2,776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7243653"/>
                  </a:ext>
                </a:extLst>
              </a:tr>
              <a:tr h="352279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10,970,515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99.98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1,512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494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754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1562130"/>
                  </a:ext>
                </a:extLst>
              </a:tr>
              <a:tr h="36295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10,970,515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99.99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1,512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1,248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2484366"/>
                  </a:ext>
                </a:extLst>
              </a:tr>
              <a:tr h="38430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6,804,544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62.01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1,512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4,167,219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37.98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0417660"/>
                  </a:ext>
                </a:extLst>
              </a:tr>
              <a:tr h="37363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10,970,649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99.98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1,512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360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754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6824756"/>
                  </a:ext>
                </a:extLst>
              </a:tr>
              <a:tr h="41633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10,965,220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99.93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1,512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5,789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754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8386999"/>
                  </a:ext>
                </a:extLst>
              </a:tr>
              <a:tr h="315321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9,590,629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87.43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1,512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1,377,118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12.55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4,016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6148851"/>
                  </a:ext>
                </a:extLst>
              </a:tr>
              <a:tr h="35744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10,971,763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99.99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1,512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30231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2413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36A6A-156B-46C3-89E8-66F19B9809F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26472" y="584200"/>
            <a:ext cx="6585528" cy="622300"/>
          </a:xfrm>
          <a:noFill/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Result of AGM Voting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6612527B-8F43-44DD-8B7D-5A6DB47C3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79268" y="-2144268"/>
            <a:ext cx="1348920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9BC5B65-9E87-4939-99AF-68C8A709F8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269964"/>
              </p:ext>
            </p:extLst>
          </p:nvPr>
        </p:nvGraphicFramePr>
        <p:xfrm>
          <a:off x="727826" y="1206498"/>
          <a:ext cx="6035075" cy="4919982"/>
        </p:xfrm>
        <a:graphic>
          <a:graphicData uri="http://schemas.openxmlformats.org/drawingml/2006/table">
            <a:tbl>
              <a:tblPr/>
              <a:tblGrid>
                <a:gridCol w="1303473">
                  <a:extLst>
                    <a:ext uri="{9D8B030D-6E8A-4147-A177-3AD203B41FA5}">
                      <a16:colId xmlns:a16="http://schemas.microsoft.com/office/drawing/2014/main" val="4139124678"/>
                    </a:ext>
                  </a:extLst>
                </a:gridCol>
                <a:gridCol w="1379158">
                  <a:extLst>
                    <a:ext uri="{9D8B030D-6E8A-4147-A177-3AD203B41FA5}">
                      <a16:colId xmlns:a16="http://schemas.microsoft.com/office/drawing/2014/main" val="745045813"/>
                    </a:ext>
                  </a:extLst>
                </a:gridCol>
                <a:gridCol w="849778">
                  <a:extLst>
                    <a:ext uri="{9D8B030D-6E8A-4147-A177-3AD203B41FA5}">
                      <a16:colId xmlns:a16="http://schemas.microsoft.com/office/drawing/2014/main" val="2851821973"/>
                    </a:ext>
                  </a:extLst>
                </a:gridCol>
                <a:gridCol w="834222">
                  <a:extLst>
                    <a:ext uri="{9D8B030D-6E8A-4147-A177-3AD203B41FA5}">
                      <a16:colId xmlns:a16="http://schemas.microsoft.com/office/drawing/2014/main" val="1642138626"/>
                    </a:ext>
                  </a:extLst>
                </a:gridCol>
                <a:gridCol w="834222">
                  <a:extLst>
                    <a:ext uri="{9D8B030D-6E8A-4147-A177-3AD203B41FA5}">
                      <a16:colId xmlns:a16="http://schemas.microsoft.com/office/drawing/2014/main" val="2274145386"/>
                    </a:ext>
                  </a:extLst>
                </a:gridCol>
                <a:gridCol w="834222">
                  <a:extLst>
                    <a:ext uri="{9D8B030D-6E8A-4147-A177-3AD203B41FA5}">
                      <a16:colId xmlns:a16="http://schemas.microsoft.com/office/drawing/2014/main" val="4178379623"/>
                    </a:ext>
                  </a:extLst>
                </a:gridCol>
              </a:tblGrid>
              <a:tr h="500249"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In Favour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Against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7706711"/>
                  </a:ext>
                </a:extLst>
              </a:tr>
              <a:tr h="3416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Resolution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Votes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Votes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328168"/>
                  </a:ext>
                </a:extLst>
              </a:tr>
              <a:tr h="38430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15,713,603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8603277"/>
                  </a:ext>
                </a:extLst>
              </a:tr>
              <a:tr h="38430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15,705,848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99.95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7,755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0.05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2881925"/>
                  </a:ext>
                </a:extLst>
              </a:tr>
              <a:tr h="38430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15,714,097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9726601"/>
                  </a:ext>
                </a:extLst>
              </a:tr>
              <a:tr h="36295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15,711,321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7243653"/>
                  </a:ext>
                </a:extLst>
              </a:tr>
              <a:tr h="352279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15,712,849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494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1562130"/>
                  </a:ext>
                </a:extLst>
              </a:tr>
              <a:tr h="36295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15,712,849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2484366"/>
                  </a:ext>
                </a:extLst>
              </a:tr>
              <a:tr h="38430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11,546,878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73.48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4,167,219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26.52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0417660"/>
                  </a:ext>
                </a:extLst>
              </a:tr>
              <a:tr h="37363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15,712,983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6824756"/>
                  </a:ext>
                </a:extLst>
              </a:tr>
              <a:tr h="41633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15,707,554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99.96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5,789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0.04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8386999"/>
                  </a:ext>
                </a:extLst>
              </a:tr>
              <a:tr h="315321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14,332,963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91.23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1,377,118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8.77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6148851"/>
                  </a:ext>
                </a:extLst>
              </a:tr>
              <a:tr h="35744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15,714,097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  <a:endParaRPr lang="en-GB" sz="10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30231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8841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rrick_16-9">
  <a:themeElements>
    <a:clrScheme name="Orrick Palette">
      <a:dk1>
        <a:sysClr val="windowText" lastClr="000000"/>
      </a:dk1>
      <a:lt1>
        <a:sysClr val="window" lastClr="FFFFFF"/>
      </a:lt1>
      <a:dk2>
        <a:srgbClr val="5F4B8B"/>
      </a:dk2>
      <a:lt2>
        <a:srgbClr val="7C98AB"/>
      </a:lt2>
      <a:accent1>
        <a:srgbClr val="558ED5"/>
      </a:accent1>
      <a:accent2>
        <a:srgbClr val="87A44C"/>
      </a:accent2>
      <a:accent3>
        <a:srgbClr val="9E4777"/>
      </a:accent3>
      <a:accent4>
        <a:srgbClr val="00677F"/>
      </a:accent4>
      <a:accent5>
        <a:srgbClr val="D50057"/>
      </a:accent5>
      <a:accent6>
        <a:srgbClr val="FF5C35"/>
      </a:accent6>
      <a:hlink>
        <a:srgbClr val="19D3FF"/>
      </a:hlink>
      <a:folHlink>
        <a:srgbClr val="B2F0FF"/>
      </a:folHlink>
    </a:clrScheme>
    <a:fontScheme name="Orrick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D0AF5214-6521-472B-8450-D7556E5060D4}" vid="{56C094DA-5A7D-4AC1-B38E-2231F010C89E}"/>
    </a:ext>
  </a:extLst>
</a:theme>
</file>

<file path=ppt/theme/theme2.xml><?xml version="1.0" encoding="utf-8"?>
<a:theme xmlns:a="http://schemas.openxmlformats.org/drawingml/2006/main" name="1_Orrick_16-9">
  <a:themeElements>
    <a:clrScheme name="Orrick Palette">
      <a:dk1>
        <a:sysClr val="windowText" lastClr="000000"/>
      </a:dk1>
      <a:lt1>
        <a:sysClr val="window" lastClr="FFFFFF"/>
      </a:lt1>
      <a:dk2>
        <a:srgbClr val="5F4B8B"/>
      </a:dk2>
      <a:lt2>
        <a:srgbClr val="7C98AB"/>
      </a:lt2>
      <a:accent1>
        <a:srgbClr val="558ED5"/>
      </a:accent1>
      <a:accent2>
        <a:srgbClr val="87A44C"/>
      </a:accent2>
      <a:accent3>
        <a:srgbClr val="9E4777"/>
      </a:accent3>
      <a:accent4>
        <a:srgbClr val="00677F"/>
      </a:accent4>
      <a:accent5>
        <a:srgbClr val="D50057"/>
      </a:accent5>
      <a:accent6>
        <a:srgbClr val="FF5C35"/>
      </a:accent6>
      <a:hlink>
        <a:srgbClr val="19D3FF"/>
      </a:hlink>
      <a:folHlink>
        <a:srgbClr val="B2F0FF"/>
      </a:folHlink>
    </a:clrScheme>
    <a:fontScheme name="Orrick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rick_16-9" id="{5C21180F-8107-4DDA-811A-47E63D6B80DB}" vid="{7EDD4111-9079-4E3C-9ECE-96851BEEA6A6}"/>
    </a:ext>
  </a:extLst>
</a:theme>
</file>

<file path=ppt/theme/theme3.xml><?xml version="1.0" encoding="utf-8"?>
<a:theme xmlns:a="http://schemas.openxmlformats.org/drawingml/2006/main" name="2_Orrick_16-9">
  <a:themeElements>
    <a:clrScheme name="Orrick Palette">
      <a:dk1>
        <a:sysClr val="windowText" lastClr="000000"/>
      </a:dk1>
      <a:lt1>
        <a:sysClr val="window" lastClr="FFFFFF"/>
      </a:lt1>
      <a:dk2>
        <a:srgbClr val="5F4B8B"/>
      </a:dk2>
      <a:lt2>
        <a:srgbClr val="7C98AB"/>
      </a:lt2>
      <a:accent1>
        <a:srgbClr val="558ED5"/>
      </a:accent1>
      <a:accent2>
        <a:srgbClr val="87A44C"/>
      </a:accent2>
      <a:accent3>
        <a:srgbClr val="9E4777"/>
      </a:accent3>
      <a:accent4>
        <a:srgbClr val="00677F"/>
      </a:accent4>
      <a:accent5>
        <a:srgbClr val="D50057"/>
      </a:accent5>
      <a:accent6>
        <a:srgbClr val="FF5C35"/>
      </a:accent6>
      <a:hlink>
        <a:srgbClr val="19D3FF"/>
      </a:hlink>
      <a:folHlink>
        <a:srgbClr val="B2F0FF"/>
      </a:folHlink>
    </a:clrScheme>
    <a:fontScheme name="Orrick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rick_16-9" id="{5C21180F-8107-4DDA-811A-47E63D6B80DB}" vid="{7EDD4111-9079-4E3C-9ECE-96851BEEA6A6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itlesOfParts>
    <vt:vector size="10" baseType="lpstr">
      <vt:lpstr>Arial</vt:lpstr>
      <vt:lpstr>Calibri</vt:lpstr>
      <vt:lpstr>Calibri Light</vt:lpstr>
      <vt:lpstr>Orrick_16-9</vt:lpstr>
      <vt:lpstr>1_Orrick_16-9</vt:lpstr>
      <vt:lpstr>2_Orrick_16-9</vt:lpstr>
      <vt:lpstr>Office Theme</vt:lpstr>
      <vt:lpstr>ANNUAL GENERAL MEETING</vt:lpstr>
      <vt:lpstr>Details of Proxies</vt:lpstr>
      <vt:lpstr>Result of AGM Voting</vt:lpstr>
    </vt:vector>
  </TitlesOfPart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